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5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charts/chart9.xml" ContentType="application/vnd.openxmlformats-officedocument.drawingml.chart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charts/chart10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11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12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13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13.xml" ContentType="application/vnd.openxmlformats-officedocument.themeOverride+xml"/>
  <Override PartName="/ppt/tags/tag2.xml" ContentType="application/vnd.openxmlformats-officedocument.presentationml.tags+xml"/>
  <Override PartName="/ppt/notesSlides/notesSlide13.xml" ContentType="application/vnd.openxmlformats-officedocument.presentationml.notesSlide+xml"/>
  <Override PartName="/ppt/charts/chart14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14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5.xml" ContentType="application/vnd.openxmlformats-officedocument.presentationml.notesSlide+xml"/>
  <Override PartName="/ppt/charts/chart15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6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6.xml" ContentType="application/vnd.openxmlformats-officedocument.themeOverride+xml"/>
  <Override PartName="/ppt/notesSlides/notesSlide16.xml" ContentType="application/vnd.openxmlformats-officedocument.presentationml.notesSlide+xml"/>
  <Override PartName="/ppt/charts/chart17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8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7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8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19.xml" ContentType="application/vnd.openxmlformats-officedocument.themeOverride+xml"/>
  <Override PartName="/ppt/notesSlides/notesSlide19.xml" ContentType="application/vnd.openxmlformats-officedocument.presentationml.notesSlide+xml"/>
  <Override PartName="/ppt/theme/themeOverride20.xml" ContentType="application/vnd.openxmlformats-officedocument.themeOverride+xml"/>
  <Override PartName="/ppt/notesSlides/notesSlide20.xml" ContentType="application/vnd.openxmlformats-officedocument.presentationml.notesSlide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theme/themeOverride21.xml" ContentType="application/vnd.openxmlformats-officedocument.themeOverride+xml"/>
  <Override PartName="/ppt/notesSlides/notesSlide21.xml" ContentType="application/vnd.openxmlformats-officedocument.presentationml.notesSlide+xml"/>
  <Override PartName="/ppt/charts/chart22.xml" ContentType="application/vnd.openxmlformats-officedocument.drawingml.chart+xml"/>
  <Override PartName="/ppt/theme/themeOverride22.xml" ContentType="application/vnd.openxmlformats-officedocument.themeOverride+xml"/>
  <Override PartName="/ppt/notesSlides/notesSlide22.xml" ContentType="application/vnd.openxmlformats-officedocument.presentationml.notesSlide+xml"/>
  <Override PartName="/ppt/theme/themeOverride23.xml" ContentType="application/vnd.openxmlformats-officedocument.themeOverride+xml"/>
  <Override PartName="/ppt/notesSlides/notesSlide23.xml" ContentType="application/vnd.openxmlformats-officedocument.presentationml.notesSlide+xml"/>
  <Override PartName="/ppt/theme/themeOverride24.xml" ContentType="application/vnd.openxmlformats-officedocument.themeOverride+xml"/>
  <Override PartName="/ppt/notesSlides/notesSlide24.xml" ContentType="application/vnd.openxmlformats-officedocument.presentationml.notesSlide+xml"/>
  <Override PartName="/ppt/theme/themeOverride25.xml" ContentType="application/vnd.openxmlformats-officedocument.themeOverr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301" r:id="rId2"/>
    <p:sldId id="257" r:id="rId3"/>
    <p:sldId id="259" r:id="rId4"/>
    <p:sldId id="260" r:id="rId5"/>
    <p:sldId id="262" r:id="rId6"/>
    <p:sldId id="263" r:id="rId7"/>
    <p:sldId id="280" r:id="rId8"/>
    <p:sldId id="294" r:id="rId9"/>
    <p:sldId id="282" r:id="rId10"/>
    <p:sldId id="283" r:id="rId11"/>
    <p:sldId id="284" r:id="rId12"/>
    <p:sldId id="264" r:id="rId13"/>
    <p:sldId id="265" r:id="rId14"/>
    <p:sldId id="266" r:id="rId15"/>
    <p:sldId id="267" r:id="rId16"/>
    <p:sldId id="268" r:id="rId17"/>
    <p:sldId id="300" r:id="rId18"/>
    <p:sldId id="269" r:id="rId19"/>
    <p:sldId id="270" r:id="rId20"/>
    <p:sldId id="271" r:id="rId21"/>
    <p:sldId id="261" r:id="rId22"/>
    <p:sldId id="297" r:id="rId23"/>
    <p:sldId id="298" r:id="rId24"/>
    <p:sldId id="299" r:id="rId25"/>
    <p:sldId id="302" r:id="rId26"/>
  </p:sldIdLst>
  <p:sldSz cx="12192000" cy="6858000"/>
  <p:notesSz cx="7104063" cy="10234613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LL" initials="z" lastIdx="1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475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95CA-4806-B9BC-DC8DDFF8A09E}"/>
            </c:ext>
          </c:extLst>
        </c:ser>
        <c:ser>
          <c:idx val="1"/>
          <c:order val="1"/>
          <c:spPr>
            <a:solidFill>
              <a:schemeClr val="accent1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95CA-4806-B9BC-DC8DDFF8A0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977800272"/>
        <c:axId val="977800832"/>
      </c:barChart>
      <c:catAx>
        <c:axId val="97780027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977800832"/>
        <c:crosses val="autoZero"/>
        <c:auto val="1"/>
        <c:lblAlgn val="ctr"/>
        <c:lblOffset val="100"/>
        <c:noMultiLvlLbl val="0"/>
      </c:catAx>
      <c:valAx>
        <c:axId val="977800832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rgbClr val="D9D9D9"/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977800272"/>
        <c:crosses val="autoZero"/>
        <c:crossBetween val="between"/>
      </c:valAx>
      <c:spPr>
        <a:noFill/>
        <a:ln>
          <a:solidFill>
            <a:srgbClr val="D9D9D9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800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r>
              <a:rPr lang="zh-CN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图表</a:t>
            </a:r>
            <a:r>
              <a:rPr lang="en-US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1</a:t>
            </a:r>
            <a:r>
              <a:rPr lang="zh-CN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标题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5">
                <a:lumMod val="50000"/>
              </a:schemeClr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C3-4B94-BDD7-CC7454EFA24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EC3-4B94-BDD7-CC7454EFA24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EC3-4B94-BDD7-CC7454EFA2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465851680"/>
        <c:axId val="-465860928"/>
      </c:barChart>
      <c:catAx>
        <c:axId val="-46585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-465860928"/>
        <c:crosses val="autoZero"/>
        <c:auto val="1"/>
        <c:lblAlgn val="ctr"/>
        <c:lblOffset val="100"/>
        <c:noMultiLvlLbl val="0"/>
      </c:catAx>
      <c:valAx>
        <c:axId val="-465860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-46585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r>
              <a:rPr lang="zh-CN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图表</a:t>
            </a:r>
            <a:r>
              <a:rPr lang="en-US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3</a:t>
            </a:r>
            <a:r>
              <a:rPr lang="zh-CN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标题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5">
                <a:lumMod val="50000"/>
              </a:schemeClr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75-4FC7-9479-A2069D8FE05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75-4FC7-9479-A2069D8FE05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475-4FC7-9479-A2069D8FE0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465851136"/>
        <c:axId val="-465850048"/>
      </c:barChart>
      <c:catAx>
        <c:axId val="-465851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-465850048"/>
        <c:crosses val="autoZero"/>
        <c:auto val="1"/>
        <c:lblAlgn val="ctr"/>
        <c:lblOffset val="100"/>
        <c:noMultiLvlLbl val="0"/>
      </c:catAx>
      <c:valAx>
        <c:axId val="-465850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-465851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r>
              <a:rPr lang="zh-CN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图表</a:t>
            </a:r>
            <a:r>
              <a:rPr lang="en-US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2</a:t>
            </a:r>
            <a:r>
              <a:rPr lang="zh-CN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标题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5">
                <a:lumMod val="50000"/>
              </a:schemeClr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279-4E93-9630-4E041622C84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279-4E93-9630-4E041622C84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279-4E93-9630-4E041622C8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33670768"/>
        <c:axId val="-2033682192"/>
      </c:barChart>
      <c:catAx>
        <c:axId val="-2033670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-2033682192"/>
        <c:crosses val="autoZero"/>
        <c:auto val="1"/>
        <c:lblAlgn val="ctr"/>
        <c:lblOffset val="100"/>
        <c:noMultiLvlLbl val="0"/>
      </c:catAx>
      <c:valAx>
        <c:axId val="-2033682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-2033670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r>
              <a:rPr lang="zh-CN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图表</a:t>
            </a:r>
            <a:r>
              <a:rPr lang="en-US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4</a:t>
            </a:r>
            <a:r>
              <a:rPr lang="zh-CN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标题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5">
                <a:lumMod val="50000"/>
              </a:schemeClr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B9-4FB3-BD7D-A1DDCD07A88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4B9-4FB3-BD7D-A1DDCD07A88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4B9-4FB3-BD7D-A1DDCD07A8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33679472"/>
        <c:axId val="-2033680560"/>
      </c:barChart>
      <c:catAx>
        <c:axId val="-2033679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-2033680560"/>
        <c:crosses val="autoZero"/>
        <c:auto val="1"/>
        <c:lblAlgn val="ctr"/>
        <c:lblOffset val="100"/>
        <c:noMultiLvlLbl val="0"/>
      </c:catAx>
      <c:valAx>
        <c:axId val="-2033680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-2033679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398-4D23-8C66-FA671EB0E71F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398-4D23-8C66-FA671EB0E71F}"/>
              </c:ext>
            </c:extLst>
          </c:dPt>
          <c:cat>
            <c:strRef>
              <c:f>Sheet1!$A$2:$A$9</c:f>
              <c:strCache>
                <c:ptCount val="8"/>
                <c:pt idx="0">
                  <c:v>Type 8</c:v>
                </c:pt>
                <c:pt idx="1">
                  <c:v>Type 7</c:v>
                </c:pt>
                <c:pt idx="2">
                  <c:v>Type 6</c:v>
                </c:pt>
                <c:pt idx="3">
                  <c:v>Type 5</c:v>
                </c:pt>
                <c:pt idx="4">
                  <c:v>Type 4</c:v>
                </c:pt>
                <c:pt idx="5">
                  <c:v>Type 3</c:v>
                </c:pt>
                <c:pt idx="6">
                  <c:v>Type 2</c:v>
                </c:pt>
                <c:pt idx="7">
                  <c:v>Type 1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0.5</c:v>
                </c:pt>
                <c:pt idx="1">
                  <c:v>1</c:v>
                </c:pt>
                <c:pt idx="2">
                  <c:v>5</c:v>
                </c:pt>
                <c:pt idx="3">
                  <c:v>5.5</c:v>
                </c:pt>
                <c:pt idx="4">
                  <c:v>2.5</c:v>
                </c:pt>
                <c:pt idx="5">
                  <c:v>3</c:v>
                </c:pt>
                <c:pt idx="6">
                  <c:v>3.5</c:v>
                </c:pt>
                <c:pt idx="7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398-4D23-8C66-FA671EB0E7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2033678928"/>
        <c:axId val="-2033677296"/>
      </c:barChart>
      <c:catAx>
        <c:axId val="-20336789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-2033677296"/>
        <c:crosses val="autoZero"/>
        <c:auto val="1"/>
        <c:lblAlgn val="ctr"/>
        <c:lblOffset val="100"/>
        <c:noMultiLvlLbl val="0"/>
      </c:catAx>
      <c:valAx>
        <c:axId val="-2033677296"/>
        <c:scaling>
          <c:orientation val="minMax"/>
        </c:scaling>
        <c:delete val="0"/>
        <c:axPos val="b"/>
        <c:majorGridlines>
          <c:spPr>
            <a:ln w="3175" cap="flat" cmpd="sng" algn="ctr">
              <a:solidFill>
                <a:schemeClr val="tx1"/>
              </a:solidFill>
              <a:prstDash val="dash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-2033678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680" b="0" i="0" u="none" strike="noStrike" kern="1200" spc="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r>
              <a:rPr lang="zh-CN" altLang="en-US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输入标题</a:t>
            </a:r>
            <a:endParaRPr lang="zh-CN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680" b="0" i="0" u="none" strike="noStrike" kern="1200" spc="0" baseline="0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tx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1000</c:v>
                </c:pt>
                <c:pt idx="1">
                  <c:v>2000</c:v>
                </c:pt>
                <c:pt idx="2">
                  <c:v>3000</c:v>
                </c:pt>
                <c:pt idx="3">
                  <c:v>4000</c:v>
                </c:pt>
                <c:pt idx="4">
                  <c:v>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F5-4A40-BBFD-8C90764945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tx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1500</c:v>
                </c:pt>
                <c:pt idx="1">
                  <c:v>2500</c:v>
                </c:pt>
                <c:pt idx="2">
                  <c:v>3500</c:v>
                </c:pt>
                <c:pt idx="3">
                  <c:v>4500</c:v>
                </c:pt>
                <c:pt idx="4">
                  <c:v>5500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5F5-4A40-BBFD-8C90764945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tx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2000</c:v>
                </c:pt>
                <c:pt idx="1">
                  <c:v>3000</c:v>
                </c:pt>
                <c:pt idx="2">
                  <c:v>4000</c:v>
                </c:pt>
                <c:pt idx="3">
                  <c:v>5000</c:v>
                </c:pt>
                <c:pt idx="4">
                  <c:v>6000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5F5-4A40-BBFD-8C90764945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96988032"/>
        <c:axId val="496986944"/>
      </c:barChart>
      <c:catAx>
        <c:axId val="496988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496986944"/>
        <c:crosses val="autoZero"/>
        <c:auto val="1"/>
        <c:lblAlgn val="ctr"/>
        <c:lblOffset val="100"/>
        <c:noMultiLvlLbl val="0"/>
      </c:catAx>
      <c:valAx>
        <c:axId val="496986944"/>
        <c:scaling>
          <c:orientation val="minMax"/>
          <c:max val="1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496988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400" b="0" i="0" u="none" strike="noStrike" kern="1200" baseline="0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400">
          <a:solidFill>
            <a:schemeClr val="tx1"/>
          </a:solidFill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r>
              <a:rPr lang="zh-CN" altLang="en-US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输入标题</a:t>
            </a:r>
            <a:endParaRPr lang="zh-CN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1000</c:v>
                </c:pt>
                <c:pt idx="1">
                  <c:v>2000</c:v>
                </c:pt>
                <c:pt idx="2">
                  <c:v>3000</c:v>
                </c:pt>
                <c:pt idx="3">
                  <c:v>4000</c:v>
                </c:pt>
                <c:pt idx="4">
                  <c:v>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3F-447E-8D2E-D6D92C795CA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1500</c:v>
                </c:pt>
                <c:pt idx="1">
                  <c:v>2500</c:v>
                </c:pt>
                <c:pt idx="2">
                  <c:v>3500</c:v>
                </c:pt>
                <c:pt idx="3">
                  <c:v>4500</c:v>
                </c:pt>
                <c:pt idx="4">
                  <c:v>5500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13F-447E-8D2E-D6D92C795CA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2000</c:v>
                </c:pt>
                <c:pt idx="1">
                  <c:v>3000</c:v>
                </c:pt>
                <c:pt idx="2">
                  <c:v>4000</c:v>
                </c:pt>
                <c:pt idx="3">
                  <c:v>5000</c:v>
                </c:pt>
                <c:pt idx="4">
                  <c:v>6000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13F-447E-8D2E-D6D92C795C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96992928"/>
        <c:axId val="496990752"/>
      </c:barChart>
      <c:catAx>
        <c:axId val="496992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496990752"/>
        <c:crosses val="autoZero"/>
        <c:auto val="1"/>
        <c:lblAlgn val="ctr"/>
        <c:lblOffset val="100"/>
        <c:noMultiLvlLbl val="0"/>
      </c:catAx>
      <c:valAx>
        <c:axId val="496990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496992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tx1"/>
          </a:solidFill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95000"/>
                    <a:lumOff val="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r>
              <a:rPr lang="zh-CN" altLang="en-US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输入标题</a:t>
            </a:r>
            <a:endParaRPr lang="en-US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95000"/>
                  <a:lumOff val="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55</c:v>
                </c:pt>
                <c:pt idx="1">
                  <c:v>66</c:v>
                </c:pt>
                <c:pt idx="2">
                  <c:v>28</c:v>
                </c:pt>
                <c:pt idx="3">
                  <c:v>87</c:v>
                </c:pt>
                <c:pt idx="4">
                  <c:v>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C4-44EB-85C1-6CA40112DC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96990208"/>
        <c:axId val="496997280"/>
      </c:barChart>
      <c:catAx>
        <c:axId val="4969902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496997280"/>
        <c:crosses val="autoZero"/>
        <c:auto val="1"/>
        <c:lblAlgn val="ctr"/>
        <c:lblOffset val="100"/>
        <c:noMultiLvlLbl val="0"/>
      </c:catAx>
      <c:valAx>
        <c:axId val="496997280"/>
        <c:scaling>
          <c:orientation val="minMax"/>
          <c:max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496990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tx1">
              <a:lumMod val="95000"/>
              <a:lumOff val="5000"/>
            </a:schemeClr>
          </a:solidFill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>
                    <a:lumMod val="95000"/>
                    <a:lumOff val="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r>
              <a:rPr lang="zh-CN" altLang="en-US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输入标题</a:t>
            </a:r>
            <a:r>
              <a:rPr lang="zh-CN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（</a:t>
            </a:r>
            <a:r>
              <a:rPr lang="en-US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%</a:t>
            </a:r>
            <a:r>
              <a:rPr lang="zh-CN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）</a:t>
            </a:r>
            <a:endParaRPr lang="en-US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>
                  <a:lumMod val="95000"/>
                  <a:lumOff val="5000"/>
                </a:schemeClr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0.55000000000000004</c:v>
                </c:pt>
                <c:pt idx="1">
                  <c:v>0.66</c:v>
                </c:pt>
                <c:pt idx="2">
                  <c:v>0.28000000000000003</c:v>
                </c:pt>
                <c:pt idx="3">
                  <c:v>0.87</c:v>
                </c:pt>
                <c:pt idx="4">
                  <c:v>0.57999999999999996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369-421F-A513-FE89D85602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96999456"/>
        <c:axId val="496991296"/>
      </c:barChart>
      <c:catAx>
        <c:axId val="4969994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496991296"/>
        <c:crosses val="autoZero"/>
        <c:auto val="1"/>
        <c:lblAlgn val="ctr"/>
        <c:lblOffset val="100"/>
        <c:noMultiLvlLbl val="0"/>
      </c:catAx>
      <c:valAx>
        <c:axId val="496991296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95000"/>
                    <a:lumOff val="5000"/>
                  </a:schemeClr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496999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tx1">
              <a:lumMod val="95000"/>
              <a:lumOff val="5000"/>
            </a:schemeClr>
          </a:solidFill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E467-4E3E-9CFB-145AAB154B0A}"/>
            </c:ext>
          </c:extLst>
        </c:ser>
        <c:ser>
          <c:idx val="1"/>
          <c:order val="1"/>
          <c:spPr>
            <a:solidFill>
              <a:schemeClr val="accent1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E467-4E3E-9CFB-145AAB154B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977800272"/>
        <c:axId val="977800832"/>
      </c:barChart>
      <c:catAx>
        <c:axId val="97780027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977800832"/>
        <c:crosses val="autoZero"/>
        <c:auto val="1"/>
        <c:lblAlgn val="ctr"/>
        <c:lblOffset val="100"/>
        <c:noMultiLvlLbl val="0"/>
      </c:catAx>
      <c:valAx>
        <c:axId val="977800832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rgbClr val="D9D9D9"/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977800272"/>
        <c:crosses val="autoZero"/>
        <c:crossBetween val="between"/>
      </c:valAx>
      <c:spPr>
        <a:noFill/>
        <a:ln>
          <a:solidFill>
            <a:srgbClr val="D9D9D9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800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3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Sheet1!$B$2:$B$5</c:f>
              <c:numCache>
                <c:formatCode>General</c:formatCode>
                <c:ptCount val="4"/>
                <c:pt idx="0">
                  <c:v>2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FB2F-4833-95FD-4174FB1E5459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Sheet1!$C$2:$C$5</c:f>
              <c:numCache>
                <c:formatCode>General</c:formatCode>
                <c:ptCount val="4"/>
                <c:pt idx="0">
                  <c:v>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FB2F-4833-95FD-4174FB1E54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84899776"/>
        <c:axId val="1084900336"/>
      </c:barChart>
      <c:catAx>
        <c:axId val="1084899776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1084900336"/>
        <c:crosses val="autoZero"/>
        <c:auto val="1"/>
        <c:lblAlgn val="ctr"/>
        <c:lblOffset val="100"/>
        <c:noMultiLvlLbl val="0"/>
      </c:catAx>
      <c:valAx>
        <c:axId val="1084900336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rgbClr val="D9D9D9"/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1084899776"/>
        <c:crosses val="autoZero"/>
        <c:crossBetween val="between"/>
      </c:valAx>
      <c:spPr>
        <a:noFill/>
        <a:ln>
          <a:solidFill>
            <a:srgbClr val="D9D9D9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800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3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Sheet1!$B$2:$B$5</c:f>
              <c:numCache>
                <c:formatCode>General</c:formatCode>
                <c:ptCount val="4"/>
                <c:pt idx="0">
                  <c:v>2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1B65-43E0-B9CE-F185591C1895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Sheet1!$C$2:$C$5</c:f>
              <c:numCache>
                <c:formatCode>General</c:formatCode>
                <c:ptCount val="4"/>
                <c:pt idx="0">
                  <c:v>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1B65-43E0-B9CE-F185591C18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84899776"/>
        <c:axId val="1084900336"/>
      </c:barChart>
      <c:catAx>
        <c:axId val="1084899776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1084900336"/>
        <c:crosses val="autoZero"/>
        <c:auto val="1"/>
        <c:lblAlgn val="ctr"/>
        <c:lblOffset val="100"/>
        <c:noMultiLvlLbl val="0"/>
      </c:catAx>
      <c:valAx>
        <c:axId val="1084900336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rgbClr val="D9D9D9"/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1084899776"/>
        <c:crosses val="autoZero"/>
        <c:crossBetween val="between"/>
      </c:valAx>
      <c:spPr>
        <a:noFill/>
        <a:ln>
          <a:solidFill>
            <a:srgbClr val="D9D9D9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800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3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3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296C-4216-BDDC-3E9DF1156A96}"/>
            </c:ext>
          </c:extLst>
        </c:ser>
        <c:ser>
          <c:idx val="1"/>
          <c:order val="1"/>
          <c:spPr>
            <a:solidFill>
              <a:schemeClr val="accent4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296C-4216-BDDC-3E9DF1156A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100123856"/>
        <c:axId val="1100124416"/>
      </c:barChart>
      <c:catAx>
        <c:axId val="1100123856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1100124416"/>
        <c:crosses val="autoZero"/>
        <c:auto val="1"/>
        <c:lblAlgn val="ctr"/>
        <c:lblOffset val="100"/>
        <c:noMultiLvlLbl val="0"/>
      </c:catAx>
      <c:valAx>
        <c:axId val="1100124416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rgbClr val="D9D9D9"/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1100123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800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系列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827D-4BC6-BF78-4EDF1BD25671}"/>
            </c:ext>
          </c:extLst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系列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827D-4BC6-BF78-4EDF1BD25671}"/>
            </c:ext>
          </c:extLst>
        </c:ser>
        <c:ser>
          <c:idx val="2"/>
          <c:order val="2"/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系列 3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类别 1</c:v>
                      </c:pt>
                      <c:pt idx="1">
                        <c:v>类别 2</c:v>
                      </c:pt>
                      <c:pt idx="2">
                        <c:v>类别 3</c:v>
                      </c:pt>
                      <c:pt idx="3">
                        <c:v>类别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2-827D-4BC6-BF78-4EDF1BD256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158495512"/>
        <c:axId val="1158495904"/>
      </c:barChart>
      <c:catAx>
        <c:axId val="1158495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1158495904"/>
        <c:crosses val="autoZero"/>
        <c:auto val="1"/>
        <c:lblAlgn val="ctr"/>
        <c:lblOffset val="100"/>
        <c:noMultiLvlLbl val="0"/>
      </c:catAx>
      <c:valAx>
        <c:axId val="1158495904"/>
        <c:scaling>
          <c:orientation val="minMax"/>
          <c:max val="5"/>
        </c:scaling>
        <c:delete val="0"/>
        <c:axPos val="l"/>
        <c:majorGridlines>
          <c:spPr>
            <a:ln w="9525" cap="flat" cmpd="sng" algn="ctr">
              <a:solidFill>
                <a:schemeClr val="accent1"/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1158495512"/>
        <c:crosses val="autoZero"/>
        <c:crossBetween val="between"/>
      </c:valAx>
      <c:spPr>
        <a:noFill/>
        <a:ln>
          <a:solidFill>
            <a:schemeClr val="accent1"/>
          </a:solidFill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3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3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B582-4C51-B637-7906297A12C3}"/>
            </c:ext>
          </c:extLst>
        </c:ser>
        <c:ser>
          <c:idx val="1"/>
          <c:order val="1"/>
          <c:spPr>
            <a:solidFill>
              <a:schemeClr val="accent4"/>
            </a:solidFill>
            <a:ln>
              <a:noFill/>
            </a:ln>
            <a:effectLst>
              <a:outerShdw blurRad="40000" dist="23000" dir="5400000" rotWithShape="0">
                <a:schemeClr val="dk1">
                  <a:alpha val="35000"/>
                </a:schemeClr>
              </a:outerShdw>
            </a:effectLst>
          </c:spPr>
          <c:invertIfNegative val="0"/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Category 1</c:v>
                      </c:pt>
                      <c:pt idx="1">
                        <c:v>Category 2</c:v>
                      </c:pt>
                      <c:pt idx="2">
                        <c:v>Category 3</c:v>
                      </c:pt>
                      <c:pt idx="3">
                        <c:v>Category 4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B582-4C51-B637-7906297A12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100123856"/>
        <c:axId val="1100124416"/>
      </c:barChart>
      <c:catAx>
        <c:axId val="1100123856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1100124416"/>
        <c:crosses val="autoZero"/>
        <c:auto val="1"/>
        <c:lblAlgn val="ctr"/>
        <c:lblOffset val="100"/>
        <c:noMultiLvlLbl val="0"/>
      </c:catAx>
      <c:valAx>
        <c:axId val="1100124416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rgbClr val="D9D9D9"/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1100123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800"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r>
              <a:rPr lang="zh-CN" altLang="en-US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输入标题</a:t>
            </a:r>
            <a:endParaRPr lang="zh-CN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c:rich>
      </c:tx>
      <c:layout>
        <c:manualLayout>
          <c:xMode val="edge"/>
          <c:yMode val="edge"/>
          <c:x val="0.38446883767750301"/>
          <c:y val="1.408508187979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3000</c:v>
                </c:pt>
                <c:pt idx="1">
                  <c:v>6000</c:v>
                </c:pt>
                <c:pt idx="2">
                  <c:v>3000</c:v>
                </c:pt>
                <c:pt idx="3">
                  <c:v>4000</c:v>
                </c:pt>
                <c:pt idx="4">
                  <c:v>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5B-417D-94EC-78605CC3E9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6"/>
        <c:axId val="510642128"/>
        <c:axId val="510642672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销售额2</c:v>
                </c:pt>
              </c:strCache>
            </c:strRef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800</c:v>
                </c:pt>
                <c:pt idx="1">
                  <c:v>3400</c:v>
                </c:pt>
                <c:pt idx="2">
                  <c:v>2800</c:v>
                </c:pt>
                <c:pt idx="3">
                  <c:v>2500</c:v>
                </c:pt>
                <c:pt idx="4">
                  <c:v>4750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D5B-417D-94EC-78605CC3E9D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10642128"/>
        <c:axId val="510642672"/>
      </c:lineChart>
      <c:catAx>
        <c:axId val="510642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510642672"/>
        <c:crosses val="autoZero"/>
        <c:auto val="1"/>
        <c:lblAlgn val="ctr"/>
        <c:lblOffset val="100"/>
        <c:noMultiLvlLbl val="0"/>
      </c:catAx>
      <c:valAx>
        <c:axId val="510642672"/>
        <c:scaling>
          <c:orientation val="minMax"/>
          <c:max val="1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510642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tx1"/>
          </a:solidFill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860" b="0" i="0" u="none" strike="noStrike" kern="1200" spc="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r>
              <a:rPr lang="zh-CN" altLang="en-US" dirty="0"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输入标题</a:t>
            </a:r>
            <a:endParaRPr lang="zh-CN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c:rich>
      </c:tx>
      <c:layout>
        <c:manualLayout>
          <c:xMode val="edge"/>
          <c:yMode val="edge"/>
          <c:x val="0.38446883767750301"/>
          <c:y val="1.408508187979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3000</c:v>
                </c:pt>
                <c:pt idx="1">
                  <c:v>6000</c:v>
                </c:pt>
                <c:pt idx="2">
                  <c:v>3000</c:v>
                </c:pt>
                <c:pt idx="3">
                  <c:v>4000</c:v>
                </c:pt>
                <c:pt idx="4">
                  <c:v>5000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D4-425E-ADAA-24C45CE0F6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6"/>
        <c:axId val="495195040"/>
        <c:axId val="495195584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销售额2</c:v>
                </c:pt>
              </c:strCache>
            </c:strRef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/>
                    </a:solidFill>
                    <a:latin typeface="FZHei-B01S" panose="02010601030101010101" pitchFamily="2" charset="-122"/>
                    <a:ea typeface="FZHei-B01S" panose="02010601030101010101" pitchFamily="2" charset="-122"/>
                    <a:cs typeface="+mn-cs"/>
                    <a:sym typeface="FZHei-B01S" panose="02010601030101010101" pitchFamily="2" charset="-122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800</c:v>
                </c:pt>
                <c:pt idx="1">
                  <c:v>3400</c:v>
                </c:pt>
                <c:pt idx="2">
                  <c:v>2800</c:v>
                </c:pt>
                <c:pt idx="3">
                  <c:v>2500</c:v>
                </c:pt>
                <c:pt idx="4">
                  <c:v>4750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6D4-425E-ADAA-24C45CE0F6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95195040"/>
        <c:axId val="495195584"/>
      </c:lineChart>
      <c:catAx>
        <c:axId val="495195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495195584"/>
        <c:crosses val="autoZero"/>
        <c:auto val="1"/>
        <c:lblAlgn val="ctr"/>
        <c:lblOffset val="100"/>
        <c:noMultiLvlLbl val="0"/>
      </c:catAx>
      <c:valAx>
        <c:axId val="495195584"/>
        <c:scaling>
          <c:orientation val="minMax"/>
          <c:max val="1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/>
                </a:solidFill>
                <a:latin typeface="FZHei-B01S" panose="02010601030101010101" pitchFamily="2" charset="-122"/>
                <a:ea typeface="FZHei-B01S" panose="02010601030101010101" pitchFamily="2" charset="-122"/>
                <a:cs typeface="+mn-cs"/>
                <a:sym typeface="FZHei-B01S" panose="02010601030101010101" pitchFamily="2" charset="-122"/>
              </a:defRPr>
            </a:pPr>
            <a:endParaRPr lang="zh-CN"/>
          </a:p>
        </c:txPr>
        <c:crossAx val="495195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/>
              </a:solidFill>
              <a:latin typeface="FZHei-B01S" panose="02010601030101010101" pitchFamily="2" charset="-122"/>
              <a:ea typeface="FZHei-B01S" panose="02010601030101010101" pitchFamily="2" charset="-122"/>
              <a:cs typeface="+mn-cs"/>
              <a:sym typeface="FZHei-B01S" panose="02010601030101010101" pitchFamily="2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tx1"/>
          </a:solidFill>
          <a:latin typeface="FZHei-B01S" panose="02010601030101010101" pitchFamily="2" charset="-122"/>
          <a:ea typeface="FZHei-B01S" panose="02010601030101010101" pitchFamily="2" charset="-122"/>
          <a:sym typeface="FZHei-B01S" panose="02010601030101010101" pitchFamily="2" charset="-122"/>
        </a:defRPr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B6D2-4B0B-BC39-F28296DE85F3}"/>
              </c:ext>
            </c:extLst>
          </c:dPt>
          <c:dPt>
            <c:idx val="1"/>
            <c:bubble3D val="0"/>
            <c:spPr>
              <a:pattFill prst="dkDnDiag">
                <a:fgClr>
                  <a:schemeClr val="bg1">
                    <a:lumMod val="85000"/>
                  </a:schemeClr>
                </a:fgClr>
                <a:bgClr>
                  <a:schemeClr val="bg2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B6D2-4B0B-BC39-F28296DE85F3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73</c:v>
                </c:pt>
                <c:pt idx="1">
                  <c:v>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6D2-4B0B-BC39-F28296DE85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2"/>
      </c:doughnutChart>
      <c:spPr>
        <a:noFill/>
        <a:ln w="25371">
          <a:noFill/>
        </a:ln>
      </c:spPr>
    </c:plotArea>
    <c:plotVisOnly val="1"/>
    <c:dispBlanksAs val="gap"/>
    <c:showDLblsOverMax val="0"/>
  </c:chart>
  <c:txPr>
    <a:bodyPr/>
    <a:lstStyle/>
    <a:p>
      <a:pPr>
        <a:defRPr lang="zh-CN" sz="1800" b="0" i="0" u="none" strike="noStrike" baseline="0">
          <a:solidFill>
            <a:srgbClr val="808080"/>
          </a:solidFill>
          <a:latin typeface="Source Han Serif SC" panose="02020400000000000000" pitchFamily="18" charset="-122"/>
          <a:ea typeface="Source Han Serif SC" panose="02020400000000000000" pitchFamily="18" charset="-122"/>
          <a:cs typeface="Calibri" panose="020F0502020204030204"/>
          <a:sym typeface="Source Han Serif SC" panose="02020400000000000000" pitchFamily="18" charset="-122"/>
        </a:defRPr>
      </a:pPr>
      <a:endParaRPr lang="zh-CN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C1D0-4B6D-8D0A-A9F3A12DF661}"/>
              </c:ext>
            </c:extLst>
          </c:dPt>
          <c:dPt>
            <c:idx val="1"/>
            <c:bubble3D val="0"/>
            <c:spPr>
              <a:pattFill prst="dkDnDiag">
                <a:fgClr>
                  <a:schemeClr val="bg1">
                    <a:lumMod val="85000"/>
                  </a:schemeClr>
                </a:fgClr>
                <a:bgClr>
                  <a:schemeClr val="bg2"/>
                </a:bgClr>
              </a:pattFill>
            </c:spPr>
            <c:extLst>
              <c:ext xmlns:c16="http://schemas.microsoft.com/office/drawing/2014/chart" uri="{C3380CC4-5D6E-409C-BE32-E72D297353CC}">
                <c16:uniqueId val="{00000003-C1D0-4B6D-8D0A-A9F3A12DF661}"/>
              </c:ext>
            </c:extLst>
          </c:dPt>
          <c:cat>
            <c:numRef>
              <c:f>Sheet1!$A$2:$A$3</c:f>
              <c:numCache>
                <c:formatCode>General</c:formatCode>
                <c:ptCount val="2"/>
              </c:numCache>
            </c:numRef>
          </c:cat>
          <c:val>
            <c:numRef>
              <c:f>Sheet1!$B$2:$B$3</c:f>
              <c:numCache>
                <c:formatCode>General</c:formatCode>
                <c:ptCount val="2"/>
                <c:pt idx="0">
                  <c:v>87</c:v>
                </c:pt>
                <c:pt idx="1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1D0-4B6D-8D0A-A9F3A12DF6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2"/>
      </c:doughnutChart>
      <c:spPr>
        <a:noFill/>
        <a:ln w="25371">
          <a:noFill/>
        </a:ln>
      </c:spPr>
    </c:plotArea>
    <c:plotVisOnly val="1"/>
    <c:dispBlanksAs val="gap"/>
    <c:showDLblsOverMax val="0"/>
  </c:chart>
  <c:txPr>
    <a:bodyPr/>
    <a:lstStyle/>
    <a:p>
      <a:pPr>
        <a:defRPr lang="zh-CN" sz="1800" b="0" i="0" u="none" strike="noStrike" baseline="0">
          <a:solidFill>
            <a:srgbClr val="808080"/>
          </a:solidFill>
          <a:latin typeface="Source Han Serif SC" panose="02020400000000000000" pitchFamily="18" charset="-122"/>
          <a:ea typeface="Source Han Serif SC" panose="02020400000000000000" pitchFamily="18" charset="-122"/>
          <a:cs typeface="Calibri" panose="020F0502020204030204"/>
          <a:sym typeface="Source Han Serif SC" panose="02020400000000000000" pitchFamily="18" charset="-122"/>
        </a:defRPr>
      </a:pPr>
      <a:endParaRPr lang="zh-CN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9982641294186701E-2"/>
          <c:y val="2.0363292967870102E-2"/>
          <c:w val="0.930017391684552"/>
          <c:h val="0.676741280130555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cs typeface="+mn-cs"/>
                    <a:sym typeface="Source Han Serif SC" panose="02020400000000000000" pitchFamily="18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0%</c:formatCode>
                <c:ptCount val="1"/>
                <c:pt idx="0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96-4D45-A9B4-4FEEDA27C3D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cs typeface="+mn-cs"/>
                    <a:sym typeface="Source Han Serif SC" panose="02020400000000000000" pitchFamily="18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0%</c:formatCode>
                <c:ptCount val="1"/>
                <c:pt idx="0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596-4D45-A9B4-4FEEDA27C3D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cs typeface="+mn-cs"/>
                    <a:sym typeface="Source Han Serif SC" panose="02020400000000000000" pitchFamily="18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Sheet1!$D$2</c:f>
              <c:numCache>
                <c:formatCode>0%</c:formatCode>
                <c:ptCount val="1"/>
                <c:pt idx="0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596-4D45-A9B4-4FEEDA27C3D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cs typeface="+mn-cs"/>
                    <a:sym typeface="Source Han Serif SC" panose="02020400000000000000" pitchFamily="18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Sheet1!$E$2</c:f>
              <c:numCache>
                <c:formatCode>0%</c:formatCode>
                <c:ptCount val="1"/>
                <c:pt idx="0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596-4D45-A9B4-4FEEDA27C3D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cs typeface="+mn-cs"/>
                    <a:sym typeface="Source Han Serif SC" panose="02020400000000000000" pitchFamily="18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Sheet1!$F$2</c:f>
              <c:numCache>
                <c:formatCode>0%</c:formatCode>
                <c:ptCount val="1"/>
                <c:pt idx="0">
                  <c:v>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596-4D45-A9B4-4FEEDA27C3D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系列 6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cs typeface="+mn-cs"/>
                    <a:sym typeface="Source Han Serif SC" panose="02020400000000000000" pitchFamily="18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Sheet1!$G$2</c:f>
              <c:numCache>
                <c:formatCode>0%</c:formatCode>
                <c:ptCount val="1"/>
                <c:pt idx="0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596-4D45-A9B4-4FEEDA27C3D6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系列 7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bg1"/>
                    </a:solidFill>
                    <a:latin typeface="Source Han Serif SC" panose="02020400000000000000" pitchFamily="18" charset="-122"/>
                    <a:ea typeface="Source Han Serif SC" panose="02020400000000000000" pitchFamily="18" charset="-122"/>
                    <a:cs typeface="+mn-cs"/>
                    <a:sym typeface="Source Han Serif SC" panose="02020400000000000000" pitchFamily="18" charset="-122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Sheet1!$H$2</c:f>
              <c:numCache>
                <c:formatCode>0%</c:formatCode>
                <c:ptCount val="1"/>
                <c:pt idx="0">
                  <c:v>0.95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596-4D45-A9B4-4FEEDA27C3D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3"/>
        <c:overlap val="-100"/>
        <c:axId val="221186688"/>
        <c:axId val="221201536"/>
      </c:barChart>
      <c:catAx>
        <c:axId val="22118668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cs typeface="+mn-cs"/>
                <a:sym typeface="Source Han Serif SC" panose="02020400000000000000" pitchFamily="18" charset="-122"/>
              </a:defRPr>
            </a:pPr>
            <a:endParaRPr lang="zh-CN"/>
          </a:p>
        </c:txPr>
        <c:crossAx val="221201536"/>
        <c:crosses val="autoZero"/>
        <c:auto val="1"/>
        <c:lblAlgn val="ctr"/>
        <c:lblOffset val="100"/>
        <c:noMultiLvlLbl val="0"/>
      </c:catAx>
      <c:valAx>
        <c:axId val="221201536"/>
        <c:scaling>
          <c:orientation val="minMax"/>
          <c:max val="1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solidFill>
              <a:schemeClr val="tx1">
                <a:lumMod val="75000"/>
                <a:lumOff val="2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/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cs typeface="+mn-cs"/>
                <a:sym typeface="Source Han Serif SC" panose="02020400000000000000" pitchFamily="18" charset="-122"/>
              </a:defRPr>
            </a:pPr>
            <a:endParaRPr lang="zh-CN"/>
          </a:p>
        </c:txPr>
        <c:crossAx val="221186688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bg1"/>
          </a:solidFill>
          <a:latin typeface="Source Han Serif SC" panose="02020400000000000000" pitchFamily="18" charset="-122"/>
          <a:ea typeface="Source Han Serif SC" panose="02020400000000000000" pitchFamily="18" charset="-122"/>
          <a:sym typeface="Source Han Serif SC" panose="02020400000000000000" pitchFamily="18" charset="-122"/>
        </a:defRPr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3175" cap="rnd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tx1">
                  <a:lumMod val="65000"/>
                  <a:lumOff val="35000"/>
                </a:schemeClr>
              </a:solidFill>
              <a:ln w="317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  <a:effectLst/>
            </c:spPr>
          </c:marker>
          <c:cat>
            <c:strRef>
              <c:f>Sheet1!$A$2:$A$15</c:f>
              <c:strCache>
                <c:ptCount val="14"/>
                <c:pt idx="0">
                  <c:v>FL</c:v>
                </c:pt>
                <c:pt idx="1">
                  <c:v>PH</c:v>
                </c:pt>
                <c:pt idx="2">
                  <c:v>ML</c:v>
                </c:pt>
                <c:pt idx="3">
                  <c:v>SJ</c:v>
                </c:pt>
                <c:pt idx="4">
                  <c:v>DK</c:v>
                </c:pt>
                <c:pt idx="5">
                  <c:v>HG</c:v>
                </c:pt>
                <c:pt idx="6">
                  <c:v>SO</c:v>
                </c:pt>
                <c:pt idx="7">
                  <c:v>UD</c:v>
                </c:pt>
                <c:pt idx="8">
                  <c:v>SM</c:v>
                </c:pt>
                <c:pt idx="9">
                  <c:v>MN</c:v>
                </c:pt>
                <c:pt idx="10">
                  <c:v>UK</c:v>
                </c:pt>
                <c:pt idx="11">
                  <c:v>US</c:v>
                </c:pt>
                <c:pt idx="12">
                  <c:v>IN</c:v>
                </c:pt>
                <c:pt idx="13">
                  <c:v>KR</c:v>
                </c:pt>
              </c:strCache>
            </c:strRef>
          </c:cat>
          <c:val>
            <c:numRef>
              <c:f>Sheet1!$B$2:$B$15</c:f>
              <c:numCache>
                <c:formatCode>General</c:formatCode>
                <c:ptCount val="1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</c:v>
                </c:pt>
                <c:pt idx="5">
                  <c:v>2.5</c:v>
                </c:pt>
                <c:pt idx="6">
                  <c:v>1.5</c:v>
                </c:pt>
                <c:pt idx="7">
                  <c:v>5</c:v>
                </c:pt>
                <c:pt idx="8">
                  <c:v>2.4</c:v>
                </c:pt>
                <c:pt idx="9">
                  <c:v>4</c:v>
                </c:pt>
                <c:pt idx="10">
                  <c:v>2.6</c:v>
                </c:pt>
                <c:pt idx="11">
                  <c:v>1.8</c:v>
                </c:pt>
                <c:pt idx="12">
                  <c:v>3</c:v>
                </c:pt>
                <c:pt idx="13">
                  <c:v>2.9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8EF-4AFA-8ECE-104CE1CEB74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3175" cap="rnd" cmpd="sng" algn="ctr">
              <a:solidFill>
                <a:schemeClr val="accent6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3175" cap="flat" cmpd="sng" algn="ctr">
                <a:solidFill>
                  <a:schemeClr val="accent6"/>
                </a:solidFill>
                <a:prstDash val="solid"/>
                <a:round/>
              </a:ln>
              <a:effectLst/>
            </c:spPr>
          </c:marker>
          <c:cat>
            <c:strRef>
              <c:f>Sheet1!$A$2:$A$15</c:f>
              <c:strCache>
                <c:ptCount val="14"/>
                <c:pt idx="0">
                  <c:v>FL</c:v>
                </c:pt>
                <c:pt idx="1">
                  <c:v>PH</c:v>
                </c:pt>
                <c:pt idx="2">
                  <c:v>ML</c:v>
                </c:pt>
                <c:pt idx="3">
                  <c:v>SJ</c:v>
                </c:pt>
                <c:pt idx="4">
                  <c:v>DK</c:v>
                </c:pt>
                <c:pt idx="5">
                  <c:v>HG</c:v>
                </c:pt>
                <c:pt idx="6">
                  <c:v>SO</c:v>
                </c:pt>
                <c:pt idx="7">
                  <c:v>UD</c:v>
                </c:pt>
                <c:pt idx="8">
                  <c:v>SM</c:v>
                </c:pt>
                <c:pt idx="9">
                  <c:v>MN</c:v>
                </c:pt>
                <c:pt idx="10">
                  <c:v>UK</c:v>
                </c:pt>
                <c:pt idx="11">
                  <c:v>US</c:v>
                </c:pt>
                <c:pt idx="12">
                  <c:v>IN</c:v>
                </c:pt>
                <c:pt idx="13">
                  <c:v>KR</c:v>
                </c:pt>
              </c:strCache>
            </c:strRef>
          </c:cat>
          <c:val>
            <c:numRef>
              <c:f>Sheet1!$C$2:$C$15</c:f>
              <c:numCache>
                <c:formatCode>General</c:formatCode>
                <c:ptCount val="1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2.5</c:v>
                </c:pt>
                <c:pt idx="5">
                  <c:v>2.5</c:v>
                </c:pt>
                <c:pt idx="6">
                  <c:v>3.6</c:v>
                </c:pt>
                <c:pt idx="7">
                  <c:v>4</c:v>
                </c:pt>
                <c:pt idx="8">
                  <c:v>1.5</c:v>
                </c:pt>
                <c:pt idx="9">
                  <c:v>3.2</c:v>
                </c:pt>
                <c:pt idx="10">
                  <c:v>2.5</c:v>
                </c:pt>
                <c:pt idx="11">
                  <c:v>3</c:v>
                </c:pt>
                <c:pt idx="12">
                  <c:v>2.9</c:v>
                </c:pt>
                <c:pt idx="13">
                  <c:v>1.5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8EF-4AFA-8ECE-104CE1CEB7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61275136"/>
        <c:axId val="1061276672"/>
      </c:lineChart>
      <c:catAx>
        <c:axId val="1061275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cs typeface="+mn-cs"/>
                <a:sym typeface="Source Han Serif SC" panose="02020400000000000000" pitchFamily="18" charset="-122"/>
              </a:defRPr>
            </a:pPr>
            <a:endParaRPr lang="zh-CN"/>
          </a:p>
        </c:txPr>
        <c:crossAx val="1061276672"/>
        <c:crosses val="autoZero"/>
        <c:auto val="1"/>
        <c:lblAlgn val="ctr"/>
        <c:lblOffset val="100"/>
        <c:noMultiLvlLbl val="0"/>
      </c:catAx>
      <c:valAx>
        <c:axId val="1061276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Source Han Serif SC" panose="02020400000000000000" pitchFamily="18" charset="-122"/>
                <a:ea typeface="Source Han Serif SC" panose="02020400000000000000" pitchFamily="18" charset="-122"/>
                <a:cs typeface="+mn-cs"/>
                <a:sym typeface="Source Han Serif SC" panose="02020400000000000000" pitchFamily="18" charset="-122"/>
              </a:defRPr>
            </a:pPr>
            <a:endParaRPr lang="zh-CN"/>
          </a:p>
        </c:txPr>
        <c:crossAx val="1061275136"/>
        <c:crosses val="autoZero"/>
        <c:crossBetween val="between"/>
      </c:valAx>
      <c:spPr>
        <a:noFill/>
        <a:ln w="3175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Source Han Serif SC" panose="02020400000000000000" pitchFamily="18" charset="-122"/>
          <a:ea typeface="Source Han Serif SC" panose="02020400000000000000" pitchFamily="18" charset="-122"/>
          <a:sym typeface="Source Han Serif SC" panose="02020400000000000000" pitchFamily="18" charset="-122"/>
        </a:defRPr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杨任东竹石体-Medium" panose="020000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杨任东竹石体-Medium" panose="02000000000000000000" pitchFamily="2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2019/4/4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杨任东竹石体-Medium" panose="020000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杨任东竹石体-Medium" panose="02000000000000000000" pitchFamily="2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杨任东竹石体-Medium" panose="02000000000000000000" pitchFamily="2" charset="-12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杨任东竹石体-Medium" panose="02000000000000000000" pitchFamily="2" charset="-122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杨任东竹石体-Medium" panose="02000000000000000000" pitchFamily="2" charset="-122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杨任东竹石体-Medium" panose="02000000000000000000" pitchFamily="2" charset="-122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杨任东竹石体-Medium" panose="02000000000000000000" pitchFamily="2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25871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156965-EBBE-4423-891F-880BA184CAA2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28D21-2707-4CA8-BBC0-E072FA1B7B82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9140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00FF05-2307-4565-B9D9-C4904D4020B4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C672F0-62EF-4F4C-A559-F8D046A30104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032DB-B8EA-4397-98AF-5D3127955FD1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032DB-B8EA-4397-98AF-5D3127955FD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927DC7C-EA85-41EA-BE8E-3BC04B9579C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 panose="020B0503020204020204" charset="-122"/>
                <a:cs typeface="+mn-cs"/>
              </a:rPr>
              <a:t>18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927DC7C-EA85-41EA-BE8E-3BC04B9579C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 panose="020B0503020204020204" charset="-122"/>
                <a:cs typeface="+mn-cs"/>
              </a:rPr>
              <a:t>19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66DFD-D77D-44AB-A44B-39D08D789409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51527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联机图片占位符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文本占位符 2"/>
          <p:cNvSpPr txBox="1">
            <a:spLocks noGrp="1"/>
          </p:cNvSpPr>
          <p:nvPr>
            <p:ph type="body"/>
          </p:nvPr>
        </p:nvSpPr>
        <p:spPr>
          <a:xfrm>
            <a:off x="914400" y="3257550"/>
            <a:ext cx="7315835" cy="30867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103124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联机图片占位符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文本占位符 2"/>
          <p:cNvSpPr txBox="1">
            <a:spLocks noGrp="1"/>
          </p:cNvSpPr>
          <p:nvPr>
            <p:ph type="body"/>
          </p:nvPr>
        </p:nvSpPr>
        <p:spPr>
          <a:xfrm>
            <a:off x="914400" y="3257550"/>
            <a:ext cx="7315835" cy="30867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103124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联机图片占位符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文本占位符 2"/>
          <p:cNvSpPr txBox="1">
            <a:spLocks noGrp="1"/>
          </p:cNvSpPr>
          <p:nvPr>
            <p:ph type="body"/>
          </p:nvPr>
        </p:nvSpPr>
        <p:spPr>
          <a:xfrm>
            <a:off x="914400" y="3257550"/>
            <a:ext cx="7315835" cy="308673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103124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25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B0B07-ED49-4132-BF9B-99FE961EE44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68050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032DB-B8EA-4397-98AF-5D3127955FD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53742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1122680"/>
            <a:ext cx="105156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8200" y="3602355"/>
            <a:ext cx="10515600" cy="16554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27025"/>
            <a:ext cx="10515600" cy="5850255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18642-AB04-4A93-8750-B8A8253AF5A9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3DF0A-6B5B-4CCB-8439-6E8856591BC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第三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97485"/>
            <a:ext cx="10515600" cy="1325563"/>
          </a:xfrm>
        </p:spPr>
        <p:txBody>
          <a:bodyPr anchor="b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02435"/>
            <a:ext cx="10515600" cy="4474845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959100"/>
            <a:ext cx="10515600" cy="2781300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722120"/>
            <a:ext cx="10515600" cy="1102995"/>
          </a:xfrm>
        </p:spPr>
        <p:txBody>
          <a:bodyPr lIns="144145" anchor="b" anchorCtr="0"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8001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470" y="1482090"/>
            <a:ext cx="5220970" cy="823595"/>
          </a:xfrm>
        </p:spPr>
        <p:txBody>
          <a:bodyPr anchor="ctr" anchorCtr="0"/>
          <a:lstStyle>
            <a:lvl1pPr marL="0" indent="0">
              <a:buNone/>
              <a:defRPr sz="3200">
                <a:solidFill>
                  <a:srgbClr val="0070C0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200" y="2368550"/>
            <a:ext cx="5222240" cy="3820795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655" y="1482090"/>
            <a:ext cx="5097145" cy="823595"/>
          </a:xfrm>
        </p:spPr>
        <p:txBody>
          <a:bodyPr anchor="ctr" anchorCtr="0"/>
          <a:lstStyle>
            <a:lvl1pPr marL="0" indent="0">
              <a:buNone/>
              <a:defRPr sz="3200">
                <a:solidFill>
                  <a:srgbClr val="0070C0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655" y="2368550"/>
            <a:ext cx="5097145" cy="3820795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97485"/>
            <a:ext cx="10515600" cy="1325563"/>
          </a:xfrm>
        </p:spPr>
        <p:txBody>
          <a:bodyPr anchor="b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 + 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-12700" y="-1905"/>
            <a:ext cx="7017385" cy="6861810"/>
          </a:xfrm>
          <a:noFill/>
        </p:spPr>
        <p:txBody>
          <a:bodyPr lIns="252095" tIns="144145"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50125" y="457200"/>
            <a:ext cx="4392295" cy="105537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349490" y="1694180"/>
            <a:ext cx="4393565" cy="448056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文本 + 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505" y="-7620"/>
            <a:ext cx="7017385" cy="6861810"/>
          </a:xfrm>
          <a:noFill/>
        </p:spPr>
        <p:txBody>
          <a:bodyPr lIns="252095" tIns="144145"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9575" y="457200"/>
            <a:ext cx="4279900" cy="105537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09575" y="1694180"/>
            <a:ext cx="4280535" cy="448056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杨任东竹石体-Medium" panose="02000000000000000000" pitchFamily="2" charset="-122"/>
              </a:defRPr>
            </a:lvl1pPr>
          </a:lstStyle>
          <a:p>
            <a:fld id="{59D9C70D-B7C8-466D-B87C-22D855EF72C6}" type="datetimeFigureOut">
              <a:rPr lang="zh-CN" altLang="en-US" smtClean="0"/>
              <a:t>2019/4/4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杨任东竹石体-Medium" panose="020000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杨任东竹石体-Medium" panose="02000000000000000000" pitchFamily="2" charset="-122"/>
              </a:defRPr>
            </a:lvl1pPr>
          </a:lstStyle>
          <a:p>
            <a:fld id="{0F9045BA-9AC9-4435-A9A0-D822685BA71C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杨任东竹石体-Medium" panose="02000000000000000000" pitchFamily="2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杨任东竹石体-Medium" panose="02000000000000000000" pitchFamily="2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杨任东竹石体-Medium" panose="02000000000000000000" pitchFamily="2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杨任东竹石体-Medium" panose="02000000000000000000" pitchFamily="2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杨任东竹石体-Medium" panose="02000000000000000000" pitchFamily="2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杨任东竹石体-Medium" panose="02000000000000000000" pitchFamily="2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p3"/><Relationship Id="rId7" Type="http://schemas.openxmlformats.org/officeDocument/2006/relationships/image" Target="../media/image2.jpe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6" Type="http://schemas.openxmlformats.org/officeDocument/2006/relationships/chart" Target="../charts/chart8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1.xml"/><Relationship Id="rId4" Type="http://schemas.openxmlformats.org/officeDocument/2006/relationships/chart" Target="../charts/char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chart" Target="../charts/chart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6" Type="http://schemas.openxmlformats.org/officeDocument/2006/relationships/chart" Target="../charts/chart12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13.xml"/><Relationship Id="rId5" Type="http://schemas.openxmlformats.org/officeDocument/2006/relationships/chart" Target="../charts/chart14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5.xml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6.xml"/><Relationship Id="rId5" Type="http://schemas.openxmlformats.org/officeDocument/2006/relationships/chart" Target="../charts/chart18.xml"/><Relationship Id="rId4" Type="http://schemas.openxmlformats.org/officeDocument/2006/relationships/chart" Target="../charts/char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0.xml"/><Relationship Id="rId6" Type="http://schemas.openxmlformats.org/officeDocument/2006/relationships/chart" Target="../charts/chart21.xml"/><Relationship Id="rId5" Type="http://schemas.openxmlformats.org/officeDocument/2006/relationships/chart" Target="../charts/chart20.xml"/><Relationship Id="rId4" Type="http://schemas.openxmlformats.org/officeDocument/2006/relationships/chart" Target="../charts/chart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21.xml"/><Relationship Id="rId4" Type="http://schemas.openxmlformats.org/officeDocument/2006/relationships/chart" Target="../charts/chart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4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7C254797-0141-4455-A73D-ACC580DAA9A5}"/>
              </a:ext>
            </a:extLst>
          </p:cNvPr>
          <p:cNvGrpSpPr/>
          <p:nvPr/>
        </p:nvGrpSpPr>
        <p:grpSpPr>
          <a:xfrm>
            <a:off x="0" y="-2"/>
            <a:ext cx="12192001" cy="6858001"/>
            <a:chOff x="0" y="-2"/>
            <a:chExt cx="12192001" cy="6858001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14189AA9-1881-40D0-8F2A-C4FD81550B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732" b="41112"/>
            <a:stretch/>
          </p:blipFill>
          <p:spPr>
            <a:xfrm>
              <a:off x="8143713" y="-2"/>
              <a:ext cx="4048288" cy="6858001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49CA3A9-F31B-4468-B578-437DC0A1DC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109" b="13735"/>
            <a:stretch/>
          </p:blipFill>
          <p:spPr>
            <a:xfrm>
              <a:off x="4095425" y="-2"/>
              <a:ext cx="4048288" cy="6858001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47DAF26-BE51-4ED5-9DBE-A1DB82EE73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684" b="34160"/>
            <a:stretch/>
          </p:blipFill>
          <p:spPr>
            <a:xfrm>
              <a:off x="0" y="-2"/>
              <a:ext cx="4095425" cy="6858001"/>
            </a:xfrm>
            <a:prstGeom prst="rect">
              <a:avLst/>
            </a:prstGeom>
          </p:spPr>
        </p:pic>
      </p:grpSp>
      <p:grpSp>
        <p:nvGrpSpPr>
          <p:cNvPr id="2" name="组合 1"/>
          <p:cNvGrpSpPr/>
          <p:nvPr/>
        </p:nvGrpSpPr>
        <p:grpSpPr>
          <a:xfrm>
            <a:off x="1656080" y="1991360"/>
            <a:ext cx="9258935" cy="2651760"/>
            <a:chOff x="3838" y="3428"/>
            <a:chExt cx="13772" cy="3316"/>
          </a:xfrm>
        </p:grpSpPr>
        <p:sp>
          <p:nvSpPr>
            <p:cNvPr id="3" name="矩形 2"/>
            <p:cNvSpPr/>
            <p:nvPr/>
          </p:nvSpPr>
          <p:spPr>
            <a:xfrm>
              <a:off x="3838" y="3428"/>
              <a:ext cx="4019" cy="3316"/>
            </a:xfrm>
            <a:prstGeom prst="rect">
              <a:avLst/>
            </a:prstGeom>
            <a:solidFill>
              <a:schemeClr val="bg1"/>
            </a:solidFill>
            <a:ln w="63500"/>
            <a:scene3d>
              <a:camera prst="orthographicFront"/>
              <a:lightRig rig="threePt" dir="t"/>
            </a:scene3d>
            <a:sp3d extrusionH="1270000" contourW="12700">
              <a:extrusionClr>
                <a:srgbClr val="0070C0"/>
              </a:extrusionClr>
              <a:contourClr>
                <a:srgbClr val="0070C0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杨任东竹石体-Medium" panose="02000000000000000000" pitchFamily="2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4254" y="4045"/>
              <a:ext cx="3995" cy="18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>
                  <a:solidFill>
                    <a:schemeClr val="accent2">
                      <a:lumMod val="75000"/>
                    </a:schemeClr>
                  </a:solidFill>
                  <a:latin typeface="杨任东竹石体-Medium" panose="02000000000000000000" pitchFamily="2" charset="-122"/>
                  <a:ea typeface="杨任东竹石体-Medium" panose="02000000000000000000" pitchFamily="2" charset="-122"/>
                </a:rPr>
                <a:t>   23</a:t>
              </a:r>
              <a:r>
                <a:rPr lang="zh-CN" altLang="en-US" sz="4400" dirty="0">
                  <a:solidFill>
                    <a:schemeClr val="accent2">
                      <a:lumMod val="75000"/>
                    </a:schemeClr>
                  </a:solidFill>
                  <a:latin typeface="杨任东竹石体-Medium" panose="02000000000000000000" pitchFamily="2" charset="-122"/>
                  <a:ea typeface="杨任东竹石体-Medium" panose="02000000000000000000" pitchFamily="2" charset="-122"/>
                </a:rPr>
                <a:t>页</a:t>
              </a:r>
            </a:p>
            <a:p>
              <a:r>
                <a:rPr lang="en-US" altLang="zh-CN" sz="4400" dirty="0">
                  <a:solidFill>
                    <a:schemeClr val="accent2">
                      <a:lumMod val="75000"/>
                    </a:schemeClr>
                  </a:solidFill>
                  <a:latin typeface="杨任东竹石体-Medium" panose="02000000000000000000" pitchFamily="2" charset="-122"/>
                  <a:ea typeface="杨任东竹石体-Medium" panose="02000000000000000000" pitchFamily="2" charset="-122"/>
                </a:rPr>
                <a:t>PPT</a:t>
              </a:r>
              <a:r>
                <a:rPr lang="zh-CN" altLang="en-US" sz="4400" dirty="0">
                  <a:solidFill>
                    <a:schemeClr val="accent2">
                      <a:lumMod val="75000"/>
                    </a:schemeClr>
                  </a:solidFill>
                  <a:latin typeface="杨任东竹石体-Medium" panose="02000000000000000000" pitchFamily="2" charset="-122"/>
                  <a:ea typeface="杨任东竹石体-Medium" panose="02000000000000000000" pitchFamily="2" charset="-122"/>
                </a:rPr>
                <a:t>图表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8351" y="3428"/>
              <a:ext cx="9259" cy="3316"/>
            </a:xfrm>
            <a:prstGeom prst="rect">
              <a:avLst/>
            </a:prstGeom>
            <a:solidFill>
              <a:schemeClr val="bg1"/>
            </a:solidFill>
            <a:ln w="63500"/>
            <a:scene3d>
              <a:camera prst="orthographicFront"/>
              <a:lightRig rig="threePt" dir="t"/>
            </a:scene3d>
            <a:sp3d extrusionH="1270000" contourW="12700">
              <a:extrusionClr>
                <a:srgbClr val="0070C0"/>
              </a:extrusionClr>
              <a:contourClr>
                <a:srgbClr val="0070C0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杨任东竹石体-Medium" panose="02000000000000000000" pitchFamily="2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4901278" y="2484766"/>
            <a:ext cx="61118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chemeClr val="accent2">
                    <a:lumMod val="75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数据分析可视化</a:t>
            </a:r>
            <a:r>
              <a:rPr lang="en-US" altLang="zh-CN" sz="4400" dirty="0">
                <a:solidFill>
                  <a:schemeClr val="accent2">
                    <a:lumMod val="75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PPT</a:t>
            </a:r>
            <a:r>
              <a:rPr lang="zh-CN" altLang="en-US" sz="4400" dirty="0">
                <a:solidFill>
                  <a:schemeClr val="accent2">
                    <a:lumMod val="75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图表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748009" y="3488522"/>
            <a:ext cx="36804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（可编辑   易修改）</a:t>
            </a:r>
          </a:p>
        </p:txBody>
      </p:sp>
      <p:pic>
        <p:nvPicPr>
          <p:cNvPr id="8" name="背景音乐01 (4)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505395" y="-243682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" name="Chart 2"/>
          <p:cNvGraphicFramePr/>
          <p:nvPr/>
        </p:nvGraphicFramePr>
        <p:xfrm>
          <a:off x="848641" y="2555884"/>
          <a:ext cx="2651742" cy="2082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8" name="Content Placeholder 2"/>
          <p:cNvSpPr txBox="1"/>
          <p:nvPr/>
        </p:nvSpPr>
        <p:spPr>
          <a:xfrm>
            <a:off x="1642335" y="3329462"/>
            <a:ext cx="1066183" cy="39684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73%</a:t>
            </a:r>
          </a:p>
        </p:txBody>
      </p:sp>
      <p:graphicFrame>
        <p:nvGraphicFramePr>
          <p:cNvPr id="49" name="Chart 39"/>
          <p:cNvGraphicFramePr/>
          <p:nvPr/>
        </p:nvGraphicFramePr>
        <p:xfrm>
          <a:off x="3282757" y="2555884"/>
          <a:ext cx="2651742" cy="20829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0" name="Content Placeholder 2"/>
          <p:cNvSpPr txBox="1"/>
          <p:nvPr/>
        </p:nvSpPr>
        <p:spPr>
          <a:xfrm>
            <a:off x="4080109" y="3329462"/>
            <a:ext cx="1066183" cy="39684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  <a:defRPr/>
            </a:pP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87%</a:t>
            </a:r>
          </a:p>
        </p:txBody>
      </p:sp>
      <p:graphicFrame>
        <p:nvGraphicFramePr>
          <p:cNvPr id="57" name="图表 56"/>
          <p:cNvGraphicFramePr/>
          <p:nvPr/>
        </p:nvGraphicFramePr>
        <p:xfrm>
          <a:off x="6017204" y="2184057"/>
          <a:ext cx="5425736" cy="55523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5" name="išľíďè"/>
          <p:cNvSpPr/>
          <p:nvPr/>
        </p:nvSpPr>
        <p:spPr bwMode="auto">
          <a:xfrm>
            <a:off x="906192" y="5128261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双击输入替换内容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58pic.com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双击输入替换内容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58pic.com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杨任东竹石体-Medium" panose="02000000000000000000" pitchFamily="2" charset="-122"/>
              <a:ea typeface="杨任东竹石体-Medium" panose="02000000000000000000" pitchFamily="2" charset="-122"/>
              <a:sym typeface="Source Han Serif SC" panose="02020400000000000000" pitchFamily="18" charset="-122"/>
            </a:endParaRPr>
          </a:p>
        </p:txBody>
      </p:sp>
      <p:sp>
        <p:nvSpPr>
          <p:cNvPr id="36" name="iSlíďè"/>
          <p:cNvSpPr txBox="1"/>
          <p:nvPr/>
        </p:nvSpPr>
        <p:spPr bwMode="auto">
          <a:xfrm>
            <a:off x="1548442" y="4793889"/>
            <a:ext cx="125214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输入标题</a:t>
            </a:r>
          </a:p>
        </p:txBody>
      </p:sp>
      <p:sp>
        <p:nvSpPr>
          <p:cNvPr id="37" name="išľíďè"/>
          <p:cNvSpPr/>
          <p:nvPr/>
        </p:nvSpPr>
        <p:spPr bwMode="auto">
          <a:xfrm>
            <a:off x="3382186" y="5133707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双击输入替换内容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58pic.com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双击输入替换内容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58pic.com</a:t>
            </a: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杨任东竹石体-Medium" panose="02000000000000000000" pitchFamily="2" charset="-122"/>
              <a:ea typeface="杨任东竹石体-Medium" panose="02000000000000000000" pitchFamily="2" charset="-122"/>
              <a:sym typeface="Source Han Serif SC" panose="02020400000000000000" pitchFamily="18" charset="-122"/>
            </a:endParaRPr>
          </a:p>
        </p:txBody>
      </p:sp>
      <p:sp>
        <p:nvSpPr>
          <p:cNvPr id="38" name="iSlíďè"/>
          <p:cNvSpPr txBox="1"/>
          <p:nvPr/>
        </p:nvSpPr>
        <p:spPr bwMode="auto">
          <a:xfrm>
            <a:off x="4019283" y="4799335"/>
            <a:ext cx="1097886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输入标题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AB29DF6E-466C-4175-B048-8F5E5114365D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5B7C291-1384-4275-AC93-5544CA254724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12"/>
          <p:cNvGraphicFramePr/>
          <p:nvPr/>
        </p:nvGraphicFramePr>
        <p:xfrm>
          <a:off x="5646027" y="2243835"/>
          <a:ext cx="5629974" cy="3603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9918997" y="1739318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Open Sans" panose="020B0606030504020204" pitchFamily="34" charset="0"/>
                <a:sym typeface="Source Han Serif SC" panose="02020400000000000000" pitchFamily="18" charset="-122"/>
              </a:rPr>
              <a:t>添加说明文字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cs typeface="Open Sans" panose="020B0606030504020204" pitchFamily="34" charset="0"/>
              <a:sym typeface="Source Han Serif SC" panose="02020400000000000000" pitchFamily="18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940965" y="2056916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Open Sans" panose="020B0606030504020204" pitchFamily="34" charset="0"/>
                <a:sym typeface="Source Han Serif SC" panose="02020400000000000000" pitchFamily="18" charset="-122"/>
              </a:rPr>
              <a:t>添加说明文字</a:t>
            </a:r>
            <a:endParaRPr lang="en-US" altLang="zh-CN" sz="1400" dirty="0">
              <a:solidFill>
                <a:prstClr val="black">
                  <a:lumMod val="50000"/>
                  <a:lumOff val="50000"/>
                </a:prstClr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cs typeface="Open Sans" panose="020B0606030504020204" pitchFamily="34" charset="0"/>
              <a:sym typeface="Source Han Serif SC" panose="02020400000000000000" pitchFamily="18" charset="-122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9767804" y="2170031"/>
            <a:ext cx="151193" cy="151193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杨任东竹石体-Medium" panose="02000000000000000000" pitchFamily="2" charset="-122"/>
              <a:ea typeface="杨任东竹石体-Medium" panose="02000000000000000000" pitchFamily="2" charset="-122"/>
              <a:sym typeface="Source Han Serif SC" panose="02020400000000000000" pitchFamily="18" charset="-122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9767804" y="1840524"/>
            <a:ext cx="151193" cy="15119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杨任东竹石体-Medium" panose="02000000000000000000" pitchFamily="2" charset="-122"/>
              <a:ea typeface="杨任东竹石体-Medium" panose="02000000000000000000" pitchFamily="2" charset="-122"/>
              <a:sym typeface="Source Han Serif SC" panose="02020400000000000000" pitchFamily="18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92075" y="2449504"/>
            <a:ext cx="4262339" cy="1079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Open Sans" panose="020B0606030504020204" pitchFamily="34" charset="0"/>
                <a:sym typeface="Source Han Serif SC" panose="02020400000000000000" pitchFamily="18" charset="-122"/>
              </a:rPr>
              <a:t>输入标题</a:t>
            </a:r>
            <a:endParaRPr lang="en-US" dirty="0">
              <a:solidFill>
                <a:schemeClr val="bg2">
                  <a:lumMod val="10000"/>
                </a:schemeClr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cs typeface="Open Sans" panose="020B0606030504020204" pitchFamily="34" charset="0"/>
              <a:sym typeface="Source Han Serif SC" panose="02020400000000000000" pitchFamily="18" charset="-122"/>
            </a:endParaRPr>
          </a:p>
          <a:p>
            <a:endParaRPr lang="en-US" sz="1400" dirty="0">
              <a:solidFill>
                <a:schemeClr val="bg2">
                  <a:lumMod val="10000"/>
                </a:schemeClr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cs typeface="Open Sans" panose="020B0606030504020204" pitchFamily="34" charset="0"/>
              <a:sym typeface="Source Han Serif SC" panose="02020400000000000000" pitchFamily="18" charset="-122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双击输入替换内容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58pic.com</a:t>
            </a: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双击输入替换内容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58pic.com</a:t>
            </a: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双击输入替换内容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58pic.com</a:t>
            </a:r>
            <a:r>
              <a:rPr lang="zh-CN" altLang="en-US" sz="1400" dirty="0">
                <a:solidFill>
                  <a:schemeClr val="bg2">
                    <a:lumMod val="1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双击输入替换内容</a:t>
            </a:r>
            <a:r>
              <a:rPr lang="en-US" altLang="zh-CN" sz="1400" dirty="0">
                <a:solidFill>
                  <a:schemeClr val="bg2">
                    <a:lumMod val="1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Source Han Serif SC" panose="02020400000000000000" pitchFamily="18" charset="-122"/>
              </a:rPr>
              <a:t>58pic.com</a:t>
            </a:r>
          </a:p>
        </p:txBody>
      </p:sp>
      <p:sp>
        <p:nvSpPr>
          <p:cNvPr id="21" name="Oval 20"/>
          <p:cNvSpPr/>
          <p:nvPr/>
        </p:nvSpPr>
        <p:spPr>
          <a:xfrm>
            <a:off x="1171182" y="3981618"/>
            <a:ext cx="775938" cy="7759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>
                  <a:lumMod val="95000"/>
                </a:schemeClr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sym typeface="Source Han Serif SC" panose="02020400000000000000" pitchFamily="18" charset="-122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444826" y="3986309"/>
            <a:ext cx="775938" cy="775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>
                  <a:lumMod val="95000"/>
                </a:schemeClr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sym typeface="Source Han Serif SC" panose="02020400000000000000" pitchFamily="18" charset="-122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3722013" y="3981618"/>
            <a:ext cx="775938" cy="7759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>
                  <a:lumMod val="95000"/>
                </a:schemeClr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sym typeface="Source Han Serif SC" panose="02020400000000000000" pitchFamily="18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107745" y="5039180"/>
            <a:ext cx="902811" cy="584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Open Sans" panose="020B0606030504020204" pitchFamily="34" charset="0"/>
                <a:sym typeface="Source Han Serif SC" panose="02020400000000000000" pitchFamily="18" charset="-122"/>
              </a:rPr>
              <a:t>95%</a:t>
            </a:r>
          </a:p>
          <a:p>
            <a:pPr algn="ctr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Open Sans" panose="020B0606030504020204" pitchFamily="34" charset="0"/>
                <a:sym typeface="Source Han Serif SC" panose="02020400000000000000" pitchFamily="18" charset="-122"/>
              </a:rPr>
              <a:t>添加文本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cs typeface="Open Sans" panose="020B0606030504020204" pitchFamily="34" charset="0"/>
              <a:sym typeface="Source Han Serif SC" panose="02020400000000000000" pitchFamily="18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308776" y="5039180"/>
            <a:ext cx="902811" cy="584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Open Sans" panose="020B0606030504020204" pitchFamily="34" charset="0"/>
                <a:sym typeface="Source Han Serif SC" panose="02020400000000000000" pitchFamily="18" charset="-122"/>
              </a:rPr>
              <a:t>35%</a:t>
            </a:r>
          </a:p>
          <a:p>
            <a:pPr algn="ctr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Open Sans" panose="020B0606030504020204" pitchFamily="34" charset="0"/>
                <a:sym typeface="Source Han Serif SC" panose="02020400000000000000" pitchFamily="18" charset="-122"/>
              </a:rPr>
              <a:t>添加文本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cs typeface="Open Sans" panose="020B0606030504020204" pitchFamily="34" charset="0"/>
              <a:sym typeface="Source Han Serif SC" panose="02020400000000000000" pitchFamily="18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658575" y="5039021"/>
            <a:ext cx="902811" cy="584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Open Sans" panose="020B0606030504020204" pitchFamily="34" charset="0"/>
                <a:sym typeface="Source Han Serif SC" panose="02020400000000000000" pitchFamily="18" charset="-122"/>
              </a:rPr>
              <a:t>15%</a:t>
            </a:r>
          </a:p>
          <a:p>
            <a:pPr algn="ctr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Open Sans" panose="020B0606030504020204" pitchFamily="34" charset="0"/>
                <a:sym typeface="Source Han Serif SC" panose="02020400000000000000" pitchFamily="18" charset="-122"/>
              </a:rPr>
              <a:t>添加文本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cs typeface="Open Sans" panose="020B0606030504020204" pitchFamily="34" charset="0"/>
              <a:sym typeface="Source Han Serif SC" panose="02020400000000000000" pitchFamily="18" charset="-122"/>
            </a:endParaRPr>
          </a:p>
        </p:txBody>
      </p:sp>
      <p:sp>
        <p:nvSpPr>
          <p:cNvPr id="28" name="KSO_Shape"/>
          <p:cNvSpPr/>
          <p:nvPr/>
        </p:nvSpPr>
        <p:spPr bwMode="auto">
          <a:xfrm>
            <a:off x="1386260" y="4172412"/>
            <a:ext cx="379889" cy="301379"/>
          </a:xfrm>
          <a:custGeom>
            <a:avLst/>
            <a:gdLst>
              <a:gd name="T0" fmla="*/ 1720337 w 1430338"/>
              <a:gd name="T1" fmla="*/ 811361 h 1135063"/>
              <a:gd name="T2" fmla="*/ 1723959 w 1430338"/>
              <a:gd name="T3" fmla="*/ 851128 h 1135063"/>
              <a:gd name="T4" fmla="*/ 1784909 w 1430338"/>
              <a:gd name="T5" fmla="*/ 874805 h 1135063"/>
              <a:gd name="T6" fmla="*/ 1806936 w 1430338"/>
              <a:gd name="T7" fmla="*/ 820771 h 1135063"/>
              <a:gd name="T8" fmla="*/ 1775556 w 1430338"/>
              <a:gd name="T9" fmla="*/ 787075 h 1135063"/>
              <a:gd name="T10" fmla="*/ 749432 w 1430338"/>
              <a:gd name="T11" fmla="*/ 416345 h 1135063"/>
              <a:gd name="T12" fmla="*/ 589465 w 1430338"/>
              <a:gd name="T13" fmla="*/ 469474 h 1135063"/>
              <a:gd name="T14" fmla="*/ 587050 w 1430338"/>
              <a:gd name="T15" fmla="*/ 509022 h 1135063"/>
              <a:gd name="T16" fmla="*/ 637153 w 1430338"/>
              <a:gd name="T17" fmla="*/ 516266 h 1135063"/>
              <a:gd name="T18" fmla="*/ 850845 w 1430338"/>
              <a:gd name="T19" fmla="*/ 468871 h 1135063"/>
              <a:gd name="T20" fmla="*/ 1040693 w 1430338"/>
              <a:gd name="T21" fmla="*/ 486078 h 1135063"/>
              <a:gd name="T22" fmla="*/ 1158404 w 1430338"/>
              <a:gd name="T23" fmla="*/ 522304 h 1135063"/>
              <a:gd name="T24" fmla="*/ 1182551 w 1430338"/>
              <a:gd name="T25" fmla="*/ 492116 h 1135063"/>
              <a:gd name="T26" fmla="*/ 1145427 w 1430338"/>
              <a:gd name="T27" fmla="*/ 453475 h 1135063"/>
              <a:gd name="T28" fmla="*/ 921774 w 1430338"/>
              <a:gd name="T29" fmla="*/ 403363 h 1135063"/>
              <a:gd name="T30" fmla="*/ 344080 w 1430338"/>
              <a:gd name="T31" fmla="*/ 232197 h 1135063"/>
              <a:gd name="T32" fmla="*/ 417122 w 1430338"/>
              <a:gd name="T33" fmla="*/ 337252 h 1135063"/>
              <a:gd name="T34" fmla="*/ 594595 w 1430338"/>
              <a:gd name="T35" fmla="*/ 347214 h 1135063"/>
              <a:gd name="T36" fmla="*/ 924792 w 1430338"/>
              <a:gd name="T37" fmla="*/ 309781 h 1135063"/>
              <a:gd name="T38" fmla="*/ 1168365 w 1430338"/>
              <a:gd name="T39" fmla="*/ 345101 h 1135063"/>
              <a:gd name="T40" fmla="*/ 1376625 w 1430338"/>
              <a:gd name="T41" fmla="*/ 428721 h 1135063"/>
              <a:gd name="T42" fmla="*/ 1535989 w 1430338"/>
              <a:gd name="T43" fmla="*/ 550680 h 1135063"/>
              <a:gd name="T44" fmla="*/ 1633479 w 1430338"/>
              <a:gd name="T45" fmla="*/ 701922 h 1135063"/>
              <a:gd name="T46" fmla="*/ 1656045 w 1430338"/>
              <a:gd name="T47" fmla="*/ 865270 h 1135063"/>
              <a:gd name="T48" fmla="*/ 1722450 w 1430338"/>
              <a:gd name="T49" fmla="*/ 891502 h 1135063"/>
              <a:gd name="T50" fmla="*/ 1684733 w 1430338"/>
              <a:gd name="T51" fmla="*/ 828664 h 1135063"/>
              <a:gd name="T52" fmla="*/ 1718830 w 1430338"/>
              <a:gd name="T53" fmla="*/ 767951 h 1135063"/>
              <a:gd name="T54" fmla="*/ 1789737 w 1430338"/>
              <a:gd name="T55" fmla="*/ 757326 h 1135063"/>
              <a:gd name="T56" fmla="*/ 1839221 w 1430338"/>
              <a:gd name="T57" fmla="*/ 821986 h 1135063"/>
              <a:gd name="T58" fmla="*/ 1880861 w 1430338"/>
              <a:gd name="T59" fmla="*/ 841110 h 1135063"/>
              <a:gd name="T60" fmla="*/ 1903491 w 1430338"/>
              <a:gd name="T61" fmla="*/ 861753 h 1135063"/>
              <a:gd name="T62" fmla="*/ 1784909 w 1430338"/>
              <a:gd name="T63" fmla="*/ 912752 h 1135063"/>
              <a:gd name="T64" fmla="*/ 1708268 w 1430338"/>
              <a:gd name="T65" fmla="*/ 924590 h 1135063"/>
              <a:gd name="T66" fmla="*/ 1641930 w 1430338"/>
              <a:gd name="T67" fmla="*/ 938596 h 1135063"/>
              <a:gd name="T68" fmla="*/ 1555305 w 1430338"/>
              <a:gd name="T69" fmla="*/ 1093460 h 1135063"/>
              <a:gd name="T70" fmla="*/ 1404695 w 1430338"/>
              <a:gd name="T71" fmla="*/ 1220551 h 1135063"/>
              <a:gd name="T72" fmla="*/ 1114640 w 1430338"/>
              <a:gd name="T73" fmla="*/ 1333454 h 1135063"/>
              <a:gd name="T74" fmla="*/ 868050 w 1430338"/>
              <a:gd name="T75" fmla="*/ 1357000 h 1135063"/>
              <a:gd name="T76" fmla="*/ 657552 w 1430338"/>
              <a:gd name="T77" fmla="*/ 1333987 h 1135063"/>
              <a:gd name="T78" fmla="*/ 370339 w 1430338"/>
              <a:gd name="T79" fmla="*/ 1223570 h 1135063"/>
              <a:gd name="T80" fmla="*/ 234518 w 1430338"/>
              <a:gd name="T81" fmla="*/ 1115497 h 1135063"/>
              <a:gd name="T82" fmla="*/ 145782 w 1430338"/>
              <a:gd name="T83" fmla="*/ 984482 h 1135063"/>
              <a:gd name="T84" fmla="*/ 46179 w 1430338"/>
              <a:gd name="T85" fmla="*/ 962445 h 1135063"/>
              <a:gd name="T86" fmla="*/ 10564 w 1430338"/>
              <a:gd name="T87" fmla="*/ 915351 h 1135063"/>
              <a:gd name="T88" fmla="*/ 7847 w 1430338"/>
              <a:gd name="T89" fmla="*/ 760789 h 1135063"/>
              <a:gd name="T90" fmla="*/ 43765 w 1430338"/>
              <a:gd name="T91" fmla="*/ 703733 h 1135063"/>
              <a:gd name="T92" fmla="*/ 147592 w 1430338"/>
              <a:gd name="T93" fmla="*/ 676866 h 1135063"/>
              <a:gd name="T94" fmla="*/ 297600 w 1430338"/>
              <a:gd name="T95" fmla="*/ 493021 h 1135063"/>
              <a:gd name="T96" fmla="*/ 313597 w 1430338"/>
              <a:gd name="T97" fmla="*/ 337554 h 1135063"/>
              <a:gd name="T98" fmla="*/ 277377 w 1430338"/>
              <a:gd name="T99" fmla="*/ 201104 h 1135063"/>
              <a:gd name="T100" fmla="*/ 930141 w 1430338"/>
              <a:gd name="T101" fmla="*/ 16216 h 1135063"/>
              <a:gd name="T102" fmla="*/ 988564 w 1430338"/>
              <a:gd name="T103" fmla="*/ 77176 h 1135063"/>
              <a:gd name="T104" fmla="*/ 999159 w 1430338"/>
              <a:gd name="T105" fmla="*/ 163661 h 1135063"/>
              <a:gd name="T106" fmla="*/ 957082 w 1430338"/>
              <a:gd name="T107" fmla="*/ 237233 h 1135063"/>
              <a:gd name="T108" fmla="*/ 878983 w 1430338"/>
              <a:gd name="T109" fmla="*/ 272068 h 1135063"/>
              <a:gd name="T110" fmla="*/ 793618 w 1430338"/>
              <a:gd name="T111" fmla="*/ 253149 h 1135063"/>
              <a:gd name="T112" fmla="*/ 737920 w 1430338"/>
              <a:gd name="T113" fmla="*/ 189487 h 1135063"/>
              <a:gd name="T114" fmla="*/ 731261 w 1430338"/>
              <a:gd name="T115" fmla="*/ 102401 h 1135063"/>
              <a:gd name="T116" fmla="*/ 777272 w 1430338"/>
              <a:gd name="T117" fmla="*/ 31231 h 1135063"/>
              <a:gd name="T118" fmla="*/ 857793 w 1430338"/>
              <a:gd name="T119" fmla="*/ 0 h 1135063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1430338" h="1135063">
                <a:moveTo>
                  <a:pt x="1328616" y="590905"/>
                </a:moveTo>
                <a:lnTo>
                  <a:pt x="1328389" y="591133"/>
                </a:lnTo>
                <a:lnTo>
                  <a:pt x="1322272" y="591589"/>
                </a:lnTo>
                <a:lnTo>
                  <a:pt x="1316835" y="592501"/>
                </a:lnTo>
                <a:lnTo>
                  <a:pt x="1311851" y="593641"/>
                </a:lnTo>
                <a:lnTo>
                  <a:pt x="1307773" y="595009"/>
                </a:lnTo>
                <a:lnTo>
                  <a:pt x="1304374" y="596833"/>
                </a:lnTo>
                <a:lnTo>
                  <a:pt x="1301203" y="598657"/>
                </a:lnTo>
                <a:lnTo>
                  <a:pt x="1298711" y="600481"/>
                </a:lnTo>
                <a:lnTo>
                  <a:pt x="1296445" y="602533"/>
                </a:lnTo>
                <a:lnTo>
                  <a:pt x="1294633" y="604813"/>
                </a:lnTo>
                <a:lnTo>
                  <a:pt x="1293047" y="607093"/>
                </a:lnTo>
                <a:lnTo>
                  <a:pt x="1291687" y="609373"/>
                </a:lnTo>
                <a:lnTo>
                  <a:pt x="1290781" y="611653"/>
                </a:lnTo>
                <a:lnTo>
                  <a:pt x="1289648" y="614389"/>
                </a:lnTo>
                <a:lnTo>
                  <a:pt x="1289195" y="616897"/>
                </a:lnTo>
                <a:lnTo>
                  <a:pt x="1288969" y="619633"/>
                </a:lnTo>
                <a:lnTo>
                  <a:pt x="1288969" y="622369"/>
                </a:lnTo>
                <a:lnTo>
                  <a:pt x="1288969" y="625104"/>
                </a:lnTo>
                <a:lnTo>
                  <a:pt x="1289195" y="627612"/>
                </a:lnTo>
                <a:lnTo>
                  <a:pt x="1289648" y="630348"/>
                </a:lnTo>
                <a:lnTo>
                  <a:pt x="1290555" y="632856"/>
                </a:lnTo>
                <a:lnTo>
                  <a:pt x="1291008" y="634224"/>
                </a:lnTo>
                <a:lnTo>
                  <a:pt x="1291687" y="635592"/>
                </a:lnTo>
                <a:lnTo>
                  <a:pt x="1292820" y="637416"/>
                </a:lnTo>
                <a:lnTo>
                  <a:pt x="1294406" y="639240"/>
                </a:lnTo>
                <a:lnTo>
                  <a:pt x="1295992" y="641292"/>
                </a:lnTo>
                <a:lnTo>
                  <a:pt x="1298484" y="643572"/>
                </a:lnTo>
                <a:lnTo>
                  <a:pt x="1300976" y="645624"/>
                </a:lnTo>
                <a:lnTo>
                  <a:pt x="1303695" y="647448"/>
                </a:lnTo>
                <a:lnTo>
                  <a:pt x="1306867" y="649500"/>
                </a:lnTo>
                <a:lnTo>
                  <a:pt x="1310491" y="651324"/>
                </a:lnTo>
                <a:lnTo>
                  <a:pt x="1314343" y="652920"/>
                </a:lnTo>
                <a:lnTo>
                  <a:pt x="1318421" y="654516"/>
                </a:lnTo>
                <a:lnTo>
                  <a:pt x="1322952" y="655427"/>
                </a:lnTo>
                <a:lnTo>
                  <a:pt x="1327709" y="656567"/>
                </a:lnTo>
                <a:lnTo>
                  <a:pt x="1332920" y="657023"/>
                </a:lnTo>
                <a:lnTo>
                  <a:pt x="1338584" y="657023"/>
                </a:lnTo>
                <a:lnTo>
                  <a:pt x="1340170" y="657023"/>
                </a:lnTo>
                <a:lnTo>
                  <a:pt x="1342209" y="655199"/>
                </a:lnTo>
                <a:lnTo>
                  <a:pt x="1344248" y="653376"/>
                </a:lnTo>
                <a:lnTo>
                  <a:pt x="1346287" y="651324"/>
                </a:lnTo>
                <a:lnTo>
                  <a:pt x="1347646" y="649272"/>
                </a:lnTo>
                <a:lnTo>
                  <a:pt x="1349459" y="647220"/>
                </a:lnTo>
                <a:lnTo>
                  <a:pt x="1350818" y="645168"/>
                </a:lnTo>
                <a:lnTo>
                  <a:pt x="1353083" y="640836"/>
                </a:lnTo>
                <a:lnTo>
                  <a:pt x="1354896" y="636504"/>
                </a:lnTo>
                <a:lnTo>
                  <a:pt x="1356255" y="631716"/>
                </a:lnTo>
                <a:lnTo>
                  <a:pt x="1356935" y="627384"/>
                </a:lnTo>
                <a:lnTo>
                  <a:pt x="1357161" y="622825"/>
                </a:lnTo>
                <a:lnTo>
                  <a:pt x="1356935" y="619405"/>
                </a:lnTo>
                <a:lnTo>
                  <a:pt x="1356708" y="616441"/>
                </a:lnTo>
                <a:lnTo>
                  <a:pt x="1355802" y="613021"/>
                </a:lnTo>
                <a:lnTo>
                  <a:pt x="1355122" y="610285"/>
                </a:lnTo>
                <a:lnTo>
                  <a:pt x="1354216" y="607321"/>
                </a:lnTo>
                <a:lnTo>
                  <a:pt x="1352630" y="604813"/>
                </a:lnTo>
                <a:lnTo>
                  <a:pt x="1351044" y="602305"/>
                </a:lnTo>
                <a:lnTo>
                  <a:pt x="1349459" y="600025"/>
                </a:lnTo>
                <a:lnTo>
                  <a:pt x="1347646" y="598201"/>
                </a:lnTo>
                <a:lnTo>
                  <a:pt x="1345607" y="596377"/>
                </a:lnTo>
                <a:lnTo>
                  <a:pt x="1343342" y="594781"/>
                </a:lnTo>
                <a:lnTo>
                  <a:pt x="1341076" y="593413"/>
                </a:lnTo>
                <a:lnTo>
                  <a:pt x="1338811" y="592501"/>
                </a:lnTo>
                <a:lnTo>
                  <a:pt x="1335865" y="591589"/>
                </a:lnTo>
                <a:lnTo>
                  <a:pt x="1333147" y="591133"/>
                </a:lnTo>
                <a:lnTo>
                  <a:pt x="1330202" y="590905"/>
                </a:lnTo>
                <a:lnTo>
                  <a:pt x="1328616" y="590905"/>
                </a:lnTo>
                <a:close/>
                <a:moveTo>
                  <a:pt x="668077" y="302493"/>
                </a:moveTo>
                <a:lnTo>
                  <a:pt x="656520" y="302720"/>
                </a:lnTo>
                <a:lnTo>
                  <a:pt x="644962" y="302946"/>
                </a:lnTo>
                <a:lnTo>
                  <a:pt x="634084" y="303400"/>
                </a:lnTo>
                <a:lnTo>
                  <a:pt x="622980" y="304533"/>
                </a:lnTo>
                <a:lnTo>
                  <a:pt x="612329" y="305214"/>
                </a:lnTo>
                <a:lnTo>
                  <a:pt x="601904" y="306574"/>
                </a:lnTo>
                <a:lnTo>
                  <a:pt x="591479" y="307934"/>
                </a:lnTo>
                <a:lnTo>
                  <a:pt x="581508" y="309295"/>
                </a:lnTo>
                <a:lnTo>
                  <a:pt x="571990" y="310882"/>
                </a:lnTo>
                <a:lnTo>
                  <a:pt x="562699" y="312696"/>
                </a:lnTo>
                <a:lnTo>
                  <a:pt x="544796" y="316323"/>
                </a:lnTo>
                <a:lnTo>
                  <a:pt x="528252" y="320404"/>
                </a:lnTo>
                <a:lnTo>
                  <a:pt x="513069" y="324259"/>
                </a:lnTo>
                <a:lnTo>
                  <a:pt x="499245" y="328340"/>
                </a:lnTo>
                <a:lnTo>
                  <a:pt x="487234" y="332421"/>
                </a:lnTo>
                <a:lnTo>
                  <a:pt x="476583" y="336275"/>
                </a:lnTo>
                <a:lnTo>
                  <a:pt x="467518" y="339449"/>
                </a:lnTo>
                <a:lnTo>
                  <a:pt x="455054" y="344664"/>
                </a:lnTo>
                <a:lnTo>
                  <a:pt x="450521" y="346705"/>
                </a:lnTo>
                <a:lnTo>
                  <a:pt x="448029" y="348065"/>
                </a:lnTo>
                <a:lnTo>
                  <a:pt x="445989" y="349199"/>
                </a:lnTo>
                <a:lnTo>
                  <a:pt x="444403" y="350786"/>
                </a:lnTo>
                <a:lnTo>
                  <a:pt x="442590" y="352599"/>
                </a:lnTo>
                <a:lnTo>
                  <a:pt x="441230" y="354413"/>
                </a:lnTo>
                <a:lnTo>
                  <a:pt x="439870" y="356454"/>
                </a:lnTo>
                <a:lnTo>
                  <a:pt x="438737" y="358494"/>
                </a:lnTo>
                <a:lnTo>
                  <a:pt x="437831" y="360535"/>
                </a:lnTo>
                <a:lnTo>
                  <a:pt x="437151" y="362802"/>
                </a:lnTo>
                <a:lnTo>
                  <a:pt x="436698" y="365069"/>
                </a:lnTo>
                <a:lnTo>
                  <a:pt x="436471" y="367337"/>
                </a:lnTo>
                <a:lnTo>
                  <a:pt x="436471" y="369831"/>
                </a:lnTo>
                <a:lnTo>
                  <a:pt x="436698" y="372325"/>
                </a:lnTo>
                <a:lnTo>
                  <a:pt x="437151" y="374592"/>
                </a:lnTo>
                <a:lnTo>
                  <a:pt x="437831" y="376859"/>
                </a:lnTo>
                <a:lnTo>
                  <a:pt x="438964" y="379126"/>
                </a:lnTo>
                <a:lnTo>
                  <a:pt x="440777" y="382301"/>
                </a:lnTo>
                <a:lnTo>
                  <a:pt x="442816" y="385021"/>
                </a:lnTo>
                <a:lnTo>
                  <a:pt x="445309" y="387515"/>
                </a:lnTo>
                <a:lnTo>
                  <a:pt x="447802" y="389556"/>
                </a:lnTo>
                <a:lnTo>
                  <a:pt x="450975" y="390916"/>
                </a:lnTo>
                <a:lnTo>
                  <a:pt x="453921" y="392277"/>
                </a:lnTo>
                <a:lnTo>
                  <a:pt x="457320" y="392730"/>
                </a:lnTo>
                <a:lnTo>
                  <a:pt x="460719" y="392957"/>
                </a:lnTo>
                <a:lnTo>
                  <a:pt x="463439" y="392957"/>
                </a:lnTo>
                <a:lnTo>
                  <a:pt x="465932" y="392503"/>
                </a:lnTo>
                <a:lnTo>
                  <a:pt x="468878" y="391823"/>
                </a:lnTo>
                <a:lnTo>
                  <a:pt x="471144" y="390690"/>
                </a:lnTo>
                <a:lnTo>
                  <a:pt x="471824" y="390463"/>
                </a:lnTo>
                <a:lnTo>
                  <a:pt x="478396" y="387742"/>
                </a:lnTo>
                <a:lnTo>
                  <a:pt x="491087" y="382754"/>
                </a:lnTo>
                <a:lnTo>
                  <a:pt x="499472" y="379807"/>
                </a:lnTo>
                <a:lnTo>
                  <a:pt x="509443" y="376406"/>
                </a:lnTo>
                <a:lnTo>
                  <a:pt x="520774" y="372778"/>
                </a:lnTo>
                <a:lnTo>
                  <a:pt x="533238" y="369151"/>
                </a:lnTo>
                <a:lnTo>
                  <a:pt x="546835" y="365976"/>
                </a:lnTo>
                <a:lnTo>
                  <a:pt x="561339" y="362575"/>
                </a:lnTo>
                <a:lnTo>
                  <a:pt x="576976" y="359628"/>
                </a:lnTo>
                <a:lnTo>
                  <a:pt x="593519" y="356681"/>
                </a:lnTo>
                <a:lnTo>
                  <a:pt x="611195" y="354413"/>
                </a:lnTo>
                <a:lnTo>
                  <a:pt x="620260" y="353733"/>
                </a:lnTo>
                <a:lnTo>
                  <a:pt x="629325" y="352599"/>
                </a:lnTo>
                <a:lnTo>
                  <a:pt x="638843" y="352146"/>
                </a:lnTo>
                <a:lnTo>
                  <a:pt x="648588" y="351693"/>
                </a:lnTo>
                <a:lnTo>
                  <a:pt x="658333" y="351239"/>
                </a:lnTo>
                <a:lnTo>
                  <a:pt x="668077" y="351239"/>
                </a:lnTo>
                <a:lnTo>
                  <a:pt x="678728" y="351239"/>
                </a:lnTo>
                <a:lnTo>
                  <a:pt x="689833" y="351919"/>
                </a:lnTo>
                <a:lnTo>
                  <a:pt x="700711" y="352373"/>
                </a:lnTo>
                <a:lnTo>
                  <a:pt x="712042" y="353053"/>
                </a:lnTo>
                <a:lnTo>
                  <a:pt x="723146" y="354413"/>
                </a:lnTo>
                <a:lnTo>
                  <a:pt x="734704" y="356000"/>
                </a:lnTo>
                <a:lnTo>
                  <a:pt x="746261" y="357814"/>
                </a:lnTo>
                <a:lnTo>
                  <a:pt x="757819" y="359855"/>
                </a:lnTo>
                <a:lnTo>
                  <a:pt x="769603" y="362349"/>
                </a:lnTo>
                <a:lnTo>
                  <a:pt x="781387" y="365069"/>
                </a:lnTo>
                <a:lnTo>
                  <a:pt x="793398" y="368470"/>
                </a:lnTo>
                <a:lnTo>
                  <a:pt x="804956" y="372098"/>
                </a:lnTo>
                <a:lnTo>
                  <a:pt x="816967" y="376179"/>
                </a:lnTo>
                <a:lnTo>
                  <a:pt x="828978" y="380487"/>
                </a:lnTo>
                <a:lnTo>
                  <a:pt x="841215" y="385248"/>
                </a:lnTo>
                <a:lnTo>
                  <a:pt x="853453" y="390690"/>
                </a:lnTo>
                <a:lnTo>
                  <a:pt x="855719" y="391823"/>
                </a:lnTo>
                <a:lnTo>
                  <a:pt x="857985" y="392503"/>
                </a:lnTo>
                <a:lnTo>
                  <a:pt x="860251" y="392730"/>
                </a:lnTo>
                <a:lnTo>
                  <a:pt x="862518" y="392957"/>
                </a:lnTo>
                <a:lnTo>
                  <a:pt x="865237" y="392957"/>
                </a:lnTo>
                <a:lnTo>
                  <a:pt x="867503" y="392730"/>
                </a:lnTo>
                <a:lnTo>
                  <a:pt x="869769" y="392277"/>
                </a:lnTo>
                <a:lnTo>
                  <a:pt x="871809" y="391596"/>
                </a:lnTo>
                <a:lnTo>
                  <a:pt x="874075" y="390690"/>
                </a:lnTo>
                <a:lnTo>
                  <a:pt x="876115" y="389556"/>
                </a:lnTo>
                <a:lnTo>
                  <a:pt x="877928" y="388196"/>
                </a:lnTo>
                <a:lnTo>
                  <a:pt x="879967" y="386608"/>
                </a:lnTo>
                <a:lnTo>
                  <a:pt x="881554" y="385021"/>
                </a:lnTo>
                <a:lnTo>
                  <a:pt x="883140" y="382981"/>
                </a:lnTo>
                <a:lnTo>
                  <a:pt x="884273" y="380940"/>
                </a:lnTo>
                <a:lnTo>
                  <a:pt x="885633" y="378900"/>
                </a:lnTo>
                <a:lnTo>
                  <a:pt x="886539" y="376632"/>
                </a:lnTo>
                <a:lnTo>
                  <a:pt x="887219" y="374365"/>
                </a:lnTo>
                <a:lnTo>
                  <a:pt x="887672" y="371871"/>
                </a:lnTo>
                <a:lnTo>
                  <a:pt x="887899" y="369604"/>
                </a:lnTo>
                <a:lnTo>
                  <a:pt x="887672" y="367110"/>
                </a:lnTo>
                <a:lnTo>
                  <a:pt x="887446" y="364843"/>
                </a:lnTo>
                <a:lnTo>
                  <a:pt x="886766" y="362575"/>
                </a:lnTo>
                <a:lnTo>
                  <a:pt x="886313" y="360308"/>
                </a:lnTo>
                <a:lnTo>
                  <a:pt x="885406" y="358268"/>
                </a:lnTo>
                <a:lnTo>
                  <a:pt x="884273" y="356000"/>
                </a:lnTo>
                <a:lnTo>
                  <a:pt x="883140" y="354187"/>
                </a:lnTo>
                <a:lnTo>
                  <a:pt x="881554" y="352373"/>
                </a:lnTo>
                <a:lnTo>
                  <a:pt x="879741" y="350559"/>
                </a:lnTo>
                <a:lnTo>
                  <a:pt x="877928" y="348972"/>
                </a:lnTo>
                <a:lnTo>
                  <a:pt x="875888" y="347838"/>
                </a:lnTo>
                <a:lnTo>
                  <a:pt x="873622" y="346478"/>
                </a:lnTo>
                <a:lnTo>
                  <a:pt x="860025" y="340583"/>
                </a:lnTo>
                <a:lnTo>
                  <a:pt x="846654" y="335142"/>
                </a:lnTo>
                <a:lnTo>
                  <a:pt x="833510" y="330154"/>
                </a:lnTo>
                <a:lnTo>
                  <a:pt x="819913" y="325846"/>
                </a:lnTo>
                <a:lnTo>
                  <a:pt x="806542" y="321765"/>
                </a:lnTo>
                <a:lnTo>
                  <a:pt x="793625" y="318137"/>
                </a:lnTo>
                <a:lnTo>
                  <a:pt x="780254" y="314736"/>
                </a:lnTo>
                <a:lnTo>
                  <a:pt x="767110" y="312242"/>
                </a:lnTo>
                <a:lnTo>
                  <a:pt x="754420" y="309521"/>
                </a:lnTo>
                <a:lnTo>
                  <a:pt x="741729" y="307481"/>
                </a:lnTo>
                <a:lnTo>
                  <a:pt x="728811" y="306121"/>
                </a:lnTo>
                <a:lnTo>
                  <a:pt x="716574" y="304760"/>
                </a:lnTo>
                <a:lnTo>
                  <a:pt x="704110" y="303853"/>
                </a:lnTo>
                <a:lnTo>
                  <a:pt x="692099" y="302946"/>
                </a:lnTo>
                <a:lnTo>
                  <a:pt x="680088" y="302720"/>
                </a:lnTo>
                <a:lnTo>
                  <a:pt x="668077" y="302493"/>
                </a:lnTo>
                <a:close/>
                <a:moveTo>
                  <a:pt x="212343" y="150813"/>
                </a:moveTo>
                <a:lnTo>
                  <a:pt x="217102" y="150813"/>
                </a:lnTo>
                <a:lnTo>
                  <a:pt x="221408" y="151493"/>
                </a:lnTo>
                <a:lnTo>
                  <a:pt x="225941" y="152853"/>
                </a:lnTo>
                <a:lnTo>
                  <a:pt x="230473" y="154667"/>
                </a:lnTo>
                <a:lnTo>
                  <a:pt x="235232" y="156708"/>
                </a:lnTo>
                <a:lnTo>
                  <a:pt x="239764" y="159428"/>
                </a:lnTo>
                <a:lnTo>
                  <a:pt x="244297" y="162603"/>
                </a:lnTo>
                <a:lnTo>
                  <a:pt x="249056" y="166003"/>
                </a:lnTo>
                <a:lnTo>
                  <a:pt x="253815" y="169858"/>
                </a:lnTo>
                <a:lnTo>
                  <a:pt x="258347" y="174392"/>
                </a:lnTo>
                <a:lnTo>
                  <a:pt x="263106" y="178927"/>
                </a:lnTo>
                <a:lnTo>
                  <a:pt x="267639" y="183688"/>
                </a:lnTo>
                <a:lnTo>
                  <a:pt x="272171" y="189130"/>
                </a:lnTo>
                <a:lnTo>
                  <a:pt x="276930" y="194798"/>
                </a:lnTo>
                <a:lnTo>
                  <a:pt x="281236" y="200466"/>
                </a:lnTo>
                <a:lnTo>
                  <a:pt x="285768" y="206588"/>
                </a:lnTo>
                <a:lnTo>
                  <a:pt x="289848" y="212709"/>
                </a:lnTo>
                <a:lnTo>
                  <a:pt x="294153" y="219057"/>
                </a:lnTo>
                <a:lnTo>
                  <a:pt x="298232" y="225633"/>
                </a:lnTo>
                <a:lnTo>
                  <a:pt x="302085" y="232434"/>
                </a:lnTo>
                <a:lnTo>
                  <a:pt x="305938" y="239236"/>
                </a:lnTo>
                <a:lnTo>
                  <a:pt x="309790" y="246265"/>
                </a:lnTo>
                <a:lnTo>
                  <a:pt x="313189" y="253293"/>
                </a:lnTo>
                <a:lnTo>
                  <a:pt x="316815" y="260548"/>
                </a:lnTo>
                <a:lnTo>
                  <a:pt x="319761" y="267350"/>
                </a:lnTo>
                <a:lnTo>
                  <a:pt x="322934" y="274605"/>
                </a:lnTo>
                <a:lnTo>
                  <a:pt x="325654" y="281634"/>
                </a:lnTo>
                <a:lnTo>
                  <a:pt x="328146" y="288889"/>
                </a:lnTo>
                <a:lnTo>
                  <a:pt x="330413" y="296145"/>
                </a:lnTo>
                <a:lnTo>
                  <a:pt x="332452" y="302946"/>
                </a:lnTo>
                <a:lnTo>
                  <a:pt x="350355" y="294784"/>
                </a:lnTo>
                <a:lnTo>
                  <a:pt x="368938" y="287075"/>
                </a:lnTo>
                <a:lnTo>
                  <a:pt x="387521" y="279593"/>
                </a:lnTo>
                <a:lnTo>
                  <a:pt x="406784" y="273018"/>
                </a:lnTo>
                <a:lnTo>
                  <a:pt x="426500" y="266670"/>
                </a:lnTo>
                <a:lnTo>
                  <a:pt x="446442" y="260775"/>
                </a:lnTo>
                <a:lnTo>
                  <a:pt x="466838" y="255560"/>
                </a:lnTo>
                <a:lnTo>
                  <a:pt x="487461" y="250799"/>
                </a:lnTo>
                <a:lnTo>
                  <a:pt x="508763" y="246491"/>
                </a:lnTo>
                <a:lnTo>
                  <a:pt x="530292" y="242637"/>
                </a:lnTo>
                <a:lnTo>
                  <a:pt x="552047" y="239463"/>
                </a:lnTo>
                <a:lnTo>
                  <a:pt x="574030" y="236742"/>
                </a:lnTo>
                <a:lnTo>
                  <a:pt x="596238" y="234702"/>
                </a:lnTo>
                <a:lnTo>
                  <a:pt x="618674" y="233115"/>
                </a:lnTo>
                <a:lnTo>
                  <a:pt x="641336" y="232434"/>
                </a:lnTo>
                <a:lnTo>
                  <a:pt x="652894" y="232208"/>
                </a:lnTo>
                <a:lnTo>
                  <a:pt x="664678" y="232208"/>
                </a:lnTo>
                <a:lnTo>
                  <a:pt x="679408" y="232208"/>
                </a:lnTo>
                <a:lnTo>
                  <a:pt x="694365" y="232661"/>
                </a:lnTo>
                <a:lnTo>
                  <a:pt x="709096" y="233115"/>
                </a:lnTo>
                <a:lnTo>
                  <a:pt x="724052" y="234248"/>
                </a:lnTo>
                <a:lnTo>
                  <a:pt x="738556" y="235155"/>
                </a:lnTo>
                <a:lnTo>
                  <a:pt x="752833" y="236515"/>
                </a:lnTo>
                <a:lnTo>
                  <a:pt x="767110" y="238329"/>
                </a:lnTo>
                <a:lnTo>
                  <a:pt x="781614" y="240143"/>
                </a:lnTo>
                <a:lnTo>
                  <a:pt x="795665" y="242184"/>
                </a:lnTo>
                <a:lnTo>
                  <a:pt x="809715" y="244451"/>
                </a:lnTo>
                <a:lnTo>
                  <a:pt x="823539" y="246945"/>
                </a:lnTo>
                <a:lnTo>
                  <a:pt x="836909" y="249666"/>
                </a:lnTo>
                <a:lnTo>
                  <a:pt x="850507" y="252613"/>
                </a:lnTo>
                <a:lnTo>
                  <a:pt x="864104" y="255787"/>
                </a:lnTo>
                <a:lnTo>
                  <a:pt x="877248" y="259188"/>
                </a:lnTo>
                <a:lnTo>
                  <a:pt x="890392" y="263042"/>
                </a:lnTo>
                <a:lnTo>
                  <a:pt x="903309" y="266897"/>
                </a:lnTo>
                <a:lnTo>
                  <a:pt x="916000" y="270751"/>
                </a:lnTo>
                <a:lnTo>
                  <a:pt x="928464" y="275059"/>
                </a:lnTo>
                <a:lnTo>
                  <a:pt x="941155" y="279367"/>
                </a:lnTo>
                <a:lnTo>
                  <a:pt x="953392" y="284128"/>
                </a:lnTo>
                <a:lnTo>
                  <a:pt x="965403" y="288889"/>
                </a:lnTo>
                <a:lnTo>
                  <a:pt x="977188" y="294104"/>
                </a:lnTo>
                <a:lnTo>
                  <a:pt x="988972" y="299092"/>
                </a:lnTo>
                <a:lnTo>
                  <a:pt x="1000303" y="304533"/>
                </a:lnTo>
                <a:lnTo>
                  <a:pt x="1011634" y="310202"/>
                </a:lnTo>
                <a:lnTo>
                  <a:pt x="1022738" y="316096"/>
                </a:lnTo>
                <a:lnTo>
                  <a:pt x="1033616" y="321991"/>
                </a:lnTo>
                <a:lnTo>
                  <a:pt x="1044041" y="328113"/>
                </a:lnTo>
                <a:lnTo>
                  <a:pt x="1054692" y="334235"/>
                </a:lnTo>
                <a:lnTo>
                  <a:pt x="1064890" y="340583"/>
                </a:lnTo>
                <a:lnTo>
                  <a:pt x="1074861" y="347158"/>
                </a:lnTo>
                <a:lnTo>
                  <a:pt x="1084606" y="354187"/>
                </a:lnTo>
                <a:lnTo>
                  <a:pt x="1093897" y="360988"/>
                </a:lnTo>
                <a:lnTo>
                  <a:pt x="1103189" y="368017"/>
                </a:lnTo>
                <a:lnTo>
                  <a:pt x="1112027" y="375045"/>
                </a:lnTo>
                <a:lnTo>
                  <a:pt x="1120865" y="382527"/>
                </a:lnTo>
                <a:lnTo>
                  <a:pt x="1129477" y="390236"/>
                </a:lnTo>
                <a:lnTo>
                  <a:pt x="1137635" y="397718"/>
                </a:lnTo>
                <a:lnTo>
                  <a:pt x="1145567" y="405653"/>
                </a:lnTo>
                <a:lnTo>
                  <a:pt x="1153272" y="413589"/>
                </a:lnTo>
                <a:lnTo>
                  <a:pt x="1160750" y="421524"/>
                </a:lnTo>
                <a:lnTo>
                  <a:pt x="1167775" y="429687"/>
                </a:lnTo>
                <a:lnTo>
                  <a:pt x="1174574" y="438075"/>
                </a:lnTo>
                <a:lnTo>
                  <a:pt x="1181146" y="446464"/>
                </a:lnTo>
                <a:lnTo>
                  <a:pt x="1187265" y="454853"/>
                </a:lnTo>
                <a:lnTo>
                  <a:pt x="1193384" y="463696"/>
                </a:lnTo>
                <a:lnTo>
                  <a:pt x="1199049" y="472311"/>
                </a:lnTo>
                <a:lnTo>
                  <a:pt x="1204488" y="481380"/>
                </a:lnTo>
                <a:lnTo>
                  <a:pt x="1209474" y="490223"/>
                </a:lnTo>
                <a:lnTo>
                  <a:pt x="1214233" y="499518"/>
                </a:lnTo>
                <a:lnTo>
                  <a:pt x="1218539" y="508361"/>
                </a:lnTo>
                <a:lnTo>
                  <a:pt x="1222618" y="517883"/>
                </a:lnTo>
                <a:lnTo>
                  <a:pt x="1226471" y="527179"/>
                </a:lnTo>
                <a:lnTo>
                  <a:pt x="1229643" y="536475"/>
                </a:lnTo>
                <a:lnTo>
                  <a:pt x="1232816" y="546224"/>
                </a:lnTo>
                <a:lnTo>
                  <a:pt x="1235535" y="555973"/>
                </a:lnTo>
                <a:lnTo>
                  <a:pt x="1237802" y="565723"/>
                </a:lnTo>
                <a:lnTo>
                  <a:pt x="1240068" y="575472"/>
                </a:lnTo>
                <a:lnTo>
                  <a:pt x="1241427" y="585448"/>
                </a:lnTo>
                <a:lnTo>
                  <a:pt x="1243014" y="595424"/>
                </a:lnTo>
                <a:lnTo>
                  <a:pt x="1243694" y="605400"/>
                </a:lnTo>
                <a:lnTo>
                  <a:pt x="1244374" y="615376"/>
                </a:lnTo>
                <a:lnTo>
                  <a:pt x="1244600" y="625579"/>
                </a:lnTo>
                <a:lnTo>
                  <a:pt x="1244374" y="635781"/>
                </a:lnTo>
                <a:lnTo>
                  <a:pt x="1243694" y="645757"/>
                </a:lnTo>
                <a:lnTo>
                  <a:pt x="1243414" y="649862"/>
                </a:lnTo>
                <a:lnTo>
                  <a:pt x="1245017" y="651096"/>
                </a:lnTo>
                <a:lnTo>
                  <a:pt x="1249095" y="654288"/>
                </a:lnTo>
                <a:lnTo>
                  <a:pt x="1253400" y="657479"/>
                </a:lnTo>
                <a:lnTo>
                  <a:pt x="1258611" y="660443"/>
                </a:lnTo>
                <a:lnTo>
                  <a:pt x="1263821" y="663179"/>
                </a:lnTo>
                <a:lnTo>
                  <a:pt x="1269485" y="665687"/>
                </a:lnTo>
                <a:lnTo>
                  <a:pt x="1275602" y="668195"/>
                </a:lnTo>
                <a:lnTo>
                  <a:pt x="1281946" y="669563"/>
                </a:lnTo>
                <a:lnTo>
                  <a:pt x="1285571" y="670475"/>
                </a:lnTo>
                <a:lnTo>
                  <a:pt x="1288969" y="670703"/>
                </a:lnTo>
                <a:lnTo>
                  <a:pt x="1292594" y="671159"/>
                </a:lnTo>
                <a:lnTo>
                  <a:pt x="1295992" y="671159"/>
                </a:lnTo>
                <a:lnTo>
                  <a:pt x="1293273" y="669563"/>
                </a:lnTo>
                <a:lnTo>
                  <a:pt x="1290555" y="667739"/>
                </a:lnTo>
                <a:lnTo>
                  <a:pt x="1286024" y="664775"/>
                </a:lnTo>
                <a:lnTo>
                  <a:pt x="1282399" y="661583"/>
                </a:lnTo>
                <a:lnTo>
                  <a:pt x="1279000" y="658391"/>
                </a:lnTo>
                <a:lnTo>
                  <a:pt x="1275602" y="654744"/>
                </a:lnTo>
                <a:lnTo>
                  <a:pt x="1273110" y="651096"/>
                </a:lnTo>
                <a:lnTo>
                  <a:pt x="1270845" y="647448"/>
                </a:lnTo>
                <a:lnTo>
                  <a:pt x="1269032" y="643800"/>
                </a:lnTo>
                <a:lnTo>
                  <a:pt x="1267446" y="640152"/>
                </a:lnTo>
                <a:lnTo>
                  <a:pt x="1266540" y="635820"/>
                </a:lnTo>
                <a:lnTo>
                  <a:pt x="1265407" y="631488"/>
                </a:lnTo>
                <a:lnTo>
                  <a:pt x="1264954" y="626928"/>
                </a:lnTo>
                <a:lnTo>
                  <a:pt x="1264954" y="622369"/>
                </a:lnTo>
                <a:lnTo>
                  <a:pt x="1264954" y="617581"/>
                </a:lnTo>
                <a:lnTo>
                  <a:pt x="1265634" y="613021"/>
                </a:lnTo>
                <a:lnTo>
                  <a:pt x="1266767" y="608461"/>
                </a:lnTo>
                <a:lnTo>
                  <a:pt x="1267899" y="603445"/>
                </a:lnTo>
                <a:lnTo>
                  <a:pt x="1269938" y="598885"/>
                </a:lnTo>
                <a:lnTo>
                  <a:pt x="1272657" y="594325"/>
                </a:lnTo>
                <a:lnTo>
                  <a:pt x="1275602" y="589766"/>
                </a:lnTo>
                <a:lnTo>
                  <a:pt x="1279227" y="585662"/>
                </a:lnTo>
                <a:lnTo>
                  <a:pt x="1281266" y="583610"/>
                </a:lnTo>
                <a:lnTo>
                  <a:pt x="1283305" y="582014"/>
                </a:lnTo>
                <a:lnTo>
                  <a:pt x="1285571" y="580190"/>
                </a:lnTo>
                <a:lnTo>
                  <a:pt x="1288063" y="578366"/>
                </a:lnTo>
                <a:lnTo>
                  <a:pt x="1290555" y="576770"/>
                </a:lnTo>
                <a:lnTo>
                  <a:pt x="1293273" y="575402"/>
                </a:lnTo>
                <a:lnTo>
                  <a:pt x="1295992" y="574034"/>
                </a:lnTo>
                <a:lnTo>
                  <a:pt x="1298937" y="572666"/>
                </a:lnTo>
                <a:lnTo>
                  <a:pt x="1305281" y="570614"/>
                </a:lnTo>
                <a:lnTo>
                  <a:pt x="1311851" y="568790"/>
                </a:lnTo>
                <a:lnTo>
                  <a:pt x="1319327" y="567422"/>
                </a:lnTo>
                <a:lnTo>
                  <a:pt x="1327030" y="566966"/>
                </a:lnTo>
                <a:lnTo>
                  <a:pt x="1330202" y="566738"/>
                </a:lnTo>
                <a:lnTo>
                  <a:pt x="1332920" y="566738"/>
                </a:lnTo>
                <a:lnTo>
                  <a:pt x="1335639" y="566966"/>
                </a:lnTo>
                <a:lnTo>
                  <a:pt x="1338584" y="567422"/>
                </a:lnTo>
                <a:lnTo>
                  <a:pt x="1341303" y="568106"/>
                </a:lnTo>
                <a:lnTo>
                  <a:pt x="1343795" y="568790"/>
                </a:lnTo>
                <a:lnTo>
                  <a:pt x="1346513" y="569474"/>
                </a:lnTo>
                <a:lnTo>
                  <a:pt x="1351498" y="571526"/>
                </a:lnTo>
                <a:lnTo>
                  <a:pt x="1356255" y="574262"/>
                </a:lnTo>
                <a:lnTo>
                  <a:pt x="1360560" y="577226"/>
                </a:lnTo>
                <a:lnTo>
                  <a:pt x="1364411" y="580646"/>
                </a:lnTo>
                <a:lnTo>
                  <a:pt x="1367809" y="584522"/>
                </a:lnTo>
                <a:lnTo>
                  <a:pt x="1370981" y="588626"/>
                </a:lnTo>
                <a:lnTo>
                  <a:pt x="1373700" y="592957"/>
                </a:lnTo>
                <a:lnTo>
                  <a:pt x="1375739" y="597289"/>
                </a:lnTo>
                <a:lnTo>
                  <a:pt x="1377778" y="602305"/>
                </a:lnTo>
                <a:lnTo>
                  <a:pt x="1379137" y="607093"/>
                </a:lnTo>
                <a:lnTo>
                  <a:pt x="1380496" y="612337"/>
                </a:lnTo>
                <a:lnTo>
                  <a:pt x="1380949" y="617353"/>
                </a:lnTo>
                <a:lnTo>
                  <a:pt x="1381176" y="622825"/>
                </a:lnTo>
                <a:lnTo>
                  <a:pt x="1381176" y="626244"/>
                </a:lnTo>
                <a:lnTo>
                  <a:pt x="1380949" y="629664"/>
                </a:lnTo>
                <a:lnTo>
                  <a:pt x="1380496" y="633084"/>
                </a:lnTo>
                <a:lnTo>
                  <a:pt x="1379590" y="636504"/>
                </a:lnTo>
                <a:lnTo>
                  <a:pt x="1378911" y="640152"/>
                </a:lnTo>
                <a:lnTo>
                  <a:pt x="1377778" y="643344"/>
                </a:lnTo>
                <a:lnTo>
                  <a:pt x="1376645" y="646764"/>
                </a:lnTo>
                <a:lnTo>
                  <a:pt x="1375286" y="650184"/>
                </a:lnTo>
                <a:lnTo>
                  <a:pt x="1383668" y="646764"/>
                </a:lnTo>
                <a:lnTo>
                  <a:pt x="1392730" y="642660"/>
                </a:lnTo>
                <a:lnTo>
                  <a:pt x="1402246" y="637644"/>
                </a:lnTo>
                <a:lnTo>
                  <a:pt x="1412214" y="631716"/>
                </a:lnTo>
                <a:lnTo>
                  <a:pt x="1414253" y="630804"/>
                </a:lnTo>
                <a:lnTo>
                  <a:pt x="1416518" y="630348"/>
                </a:lnTo>
                <a:lnTo>
                  <a:pt x="1418784" y="630348"/>
                </a:lnTo>
                <a:lnTo>
                  <a:pt x="1421049" y="630576"/>
                </a:lnTo>
                <a:lnTo>
                  <a:pt x="1423315" y="631260"/>
                </a:lnTo>
                <a:lnTo>
                  <a:pt x="1425127" y="632400"/>
                </a:lnTo>
                <a:lnTo>
                  <a:pt x="1426940" y="633768"/>
                </a:lnTo>
                <a:lnTo>
                  <a:pt x="1428526" y="635820"/>
                </a:lnTo>
                <a:lnTo>
                  <a:pt x="1429432" y="638100"/>
                </a:lnTo>
                <a:lnTo>
                  <a:pt x="1430338" y="640380"/>
                </a:lnTo>
                <a:lnTo>
                  <a:pt x="1430338" y="642660"/>
                </a:lnTo>
                <a:lnTo>
                  <a:pt x="1430112" y="644940"/>
                </a:lnTo>
                <a:lnTo>
                  <a:pt x="1429205" y="647220"/>
                </a:lnTo>
                <a:lnTo>
                  <a:pt x="1428299" y="649272"/>
                </a:lnTo>
                <a:lnTo>
                  <a:pt x="1426713" y="651096"/>
                </a:lnTo>
                <a:lnTo>
                  <a:pt x="1424674" y="652692"/>
                </a:lnTo>
                <a:lnTo>
                  <a:pt x="1414026" y="658847"/>
                </a:lnTo>
                <a:lnTo>
                  <a:pt x="1403378" y="664319"/>
                </a:lnTo>
                <a:lnTo>
                  <a:pt x="1393410" y="668879"/>
                </a:lnTo>
                <a:lnTo>
                  <a:pt x="1383668" y="672755"/>
                </a:lnTo>
                <a:lnTo>
                  <a:pt x="1374379" y="675719"/>
                </a:lnTo>
                <a:lnTo>
                  <a:pt x="1365317" y="678227"/>
                </a:lnTo>
                <a:lnTo>
                  <a:pt x="1356482" y="679823"/>
                </a:lnTo>
                <a:lnTo>
                  <a:pt x="1348326" y="680963"/>
                </a:lnTo>
                <a:lnTo>
                  <a:pt x="1344248" y="683243"/>
                </a:lnTo>
                <a:lnTo>
                  <a:pt x="1340170" y="685523"/>
                </a:lnTo>
                <a:lnTo>
                  <a:pt x="1335412" y="687346"/>
                </a:lnTo>
                <a:lnTo>
                  <a:pt x="1330881" y="689170"/>
                </a:lnTo>
                <a:lnTo>
                  <a:pt x="1326577" y="690766"/>
                </a:lnTo>
                <a:lnTo>
                  <a:pt x="1321819" y="691906"/>
                </a:lnTo>
                <a:lnTo>
                  <a:pt x="1317515" y="693046"/>
                </a:lnTo>
                <a:lnTo>
                  <a:pt x="1313437" y="693730"/>
                </a:lnTo>
                <a:lnTo>
                  <a:pt x="1309132" y="694642"/>
                </a:lnTo>
                <a:lnTo>
                  <a:pt x="1305054" y="694870"/>
                </a:lnTo>
                <a:lnTo>
                  <a:pt x="1300750" y="695326"/>
                </a:lnTo>
                <a:lnTo>
                  <a:pt x="1296672" y="695326"/>
                </a:lnTo>
                <a:lnTo>
                  <a:pt x="1291687" y="695098"/>
                </a:lnTo>
                <a:lnTo>
                  <a:pt x="1287156" y="694870"/>
                </a:lnTo>
                <a:lnTo>
                  <a:pt x="1282625" y="694414"/>
                </a:lnTo>
                <a:lnTo>
                  <a:pt x="1277868" y="693502"/>
                </a:lnTo>
                <a:lnTo>
                  <a:pt x="1273563" y="692590"/>
                </a:lnTo>
                <a:lnTo>
                  <a:pt x="1269259" y="691222"/>
                </a:lnTo>
                <a:lnTo>
                  <a:pt x="1265181" y="689854"/>
                </a:lnTo>
                <a:lnTo>
                  <a:pt x="1261329" y="688486"/>
                </a:lnTo>
                <a:lnTo>
                  <a:pt x="1257478" y="686891"/>
                </a:lnTo>
                <a:lnTo>
                  <a:pt x="1253626" y="685295"/>
                </a:lnTo>
                <a:lnTo>
                  <a:pt x="1246830" y="681419"/>
                </a:lnTo>
                <a:lnTo>
                  <a:pt x="1240713" y="677543"/>
                </a:lnTo>
                <a:lnTo>
                  <a:pt x="1239779" y="676928"/>
                </a:lnTo>
                <a:lnTo>
                  <a:pt x="1237802" y="685435"/>
                </a:lnTo>
                <a:lnTo>
                  <a:pt x="1235535" y="695184"/>
                </a:lnTo>
                <a:lnTo>
                  <a:pt x="1232816" y="704933"/>
                </a:lnTo>
                <a:lnTo>
                  <a:pt x="1229643" y="714456"/>
                </a:lnTo>
                <a:lnTo>
                  <a:pt x="1226471" y="723751"/>
                </a:lnTo>
                <a:lnTo>
                  <a:pt x="1222618" y="733274"/>
                </a:lnTo>
                <a:lnTo>
                  <a:pt x="1218539" y="742570"/>
                </a:lnTo>
                <a:lnTo>
                  <a:pt x="1214233" y="751639"/>
                </a:lnTo>
                <a:lnTo>
                  <a:pt x="1209474" y="760935"/>
                </a:lnTo>
                <a:lnTo>
                  <a:pt x="1204488" y="770004"/>
                </a:lnTo>
                <a:lnTo>
                  <a:pt x="1199049" y="778846"/>
                </a:lnTo>
                <a:lnTo>
                  <a:pt x="1193384" y="787462"/>
                </a:lnTo>
                <a:lnTo>
                  <a:pt x="1187265" y="796304"/>
                </a:lnTo>
                <a:lnTo>
                  <a:pt x="1181146" y="804693"/>
                </a:lnTo>
                <a:lnTo>
                  <a:pt x="1174574" y="813082"/>
                </a:lnTo>
                <a:lnTo>
                  <a:pt x="1167775" y="821244"/>
                </a:lnTo>
                <a:lnTo>
                  <a:pt x="1160750" y="829406"/>
                </a:lnTo>
                <a:lnTo>
                  <a:pt x="1153272" y="837795"/>
                </a:lnTo>
                <a:lnTo>
                  <a:pt x="1145567" y="845730"/>
                </a:lnTo>
                <a:lnTo>
                  <a:pt x="1137635" y="853212"/>
                </a:lnTo>
                <a:lnTo>
                  <a:pt x="1129477" y="860921"/>
                </a:lnTo>
                <a:lnTo>
                  <a:pt x="1120865" y="868630"/>
                </a:lnTo>
                <a:lnTo>
                  <a:pt x="1112027" y="875885"/>
                </a:lnTo>
                <a:lnTo>
                  <a:pt x="1103189" y="882914"/>
                </a:lnTo>
                <a:lnTo>
                  <a:pt x="1093897" y="890169"/>
                </a:lnTo>
                <a:lnTo>
                  <a:pt x="1084606" y="896971"/>
                </a:lnTo>
                <a:lnTo>
                  <a:pt x="1074861" y="903999"/>
                </a:lnTo>
                <a:lnTo>
                  <a:pt x="1064890" y="910347"/>
                </a:lnTo>
                <a:lnTo>
                  <a:pt x="1054692" y="916696"/>
                </a:lnTo>
                <a:lnTo>
                  <a:pt x="1044041" y="923044"/>
                </a:lnTo>
                <a:lnTo>
                  <a:pt x="1033616" y="929392"/>
                </a:lnTo>
                <a:lnTo>
                  <a:pt x="1022738" y="935287"/>
                </a:lnTo>
                <a:lnTo>
                  <a:pt x="1020762" y="936256"/>
                </a:lnTo>
                <a:lnTo>
                  <a:pt x="1020762" y="965314"/>
                </a:lnTo>
                <a:lnTo>
                  <a:pt x="1020762" y="1135063"/>
                </a:lnTo>
                <a:lnTo>
                  <a:pt x="949324" y="1092513"/>
                </a:lnTo>
                <a:lnTo>
                  <a:pt x="877887" y="1135063"/>
                </a:lnTo>
                <a:lnTo>
                  <a:pt x="877887" y="991566"/>
                </a:lnTo>
                <a:lnTo>
                  <a:pt x="877248" y="991742"/>
                </a:lnTo>
                <a:lnTo>
                  <a:pt x="864104" y="995370"/>
                </a:lnTo>
                <a:lnTo>
                  <a:pt x="850507" y="998317"/>
                </a:lnTo>
                <a:lnTo>
                  <a:pt x="836909" y="1001492"/>
                </a:lnTo>
                <a:lnTo>
                  <a:pt x="823539" y="1004212"/>
                </a:lnTo>
                <a:lnTo>
                  <a:pt x="809715" y="1006706"/>
                </a:lnTo>
                <a:lnTo>
                  <a:pt x="795665" y="1009200"/>
                </a:lnTo>
                <a:lnTo>
                  <a:pt x="781614" y="1011241"/>
                </a:lnTo>
                <a:lnTo>
                  <a:pt x="767110" y="1013055"/>
                </a:lnTo>
                <a:lnTo>
                  <a:pt x="752833" y="1014415"/>
                </a:lnTo>
                <a:lnTo>
                  <a:pt x="738556" y="1016002"/>
                </a:lnTo>
                <a:lnTo>
                  <a:pt x="724052" y="1017136"/>
                </a:lnTo>
                <a:lnTo>
                  <a:pt x="709096" y="1018043"/>
                </a:lnTo>
                <a:lnTo>
                  <a:pt x="694365" y="1018496"/>
                </a:lnTo>
                <a:lnTo>
                  <a:pt x="679408" y="1019176"/>
                </a:lnTo>
                <a:lnTo>
                  <a:pt x="664678" y="1019176"/>
                </a:lnTo>
                <a:lnTo>
                  <a:pt x="651761" y="1019176"/>
                </a:lnTo>
                <a:lnTo>
                  <a:pt x="638617" y="1018949"/>
                </a:lnTo>
                <a:lnTo>
                  <a:pt x="625473" y="1018269"/>
                </a:lnTo>
                <a:lnTo>
                  <a:pt x="612782" y="1017589"/>
                </a:lnTo>
                <a:lnTo>
                  <a:pt x="600091" y="1016682"/>
                </a:lnTo>
                <a:lnTo>
                  <a:pt x="587174" y="1015775"/>
                </a:lnTo>
                <a:lnTo>
                  <a:pt x="574710" y="1014415"/>
                </a:lnTo>
                <a:lnTo>
                  <a:pt x="562245" y="1013055"/>
                </a:lnTo>
                <a:lnTo>
                  <a:pt x="549781" y="1011468"/>
                </a:lnTo>
                <a:lnTo>
                  <a:pt x="537544" y="1009654"/>
                </a:lnTo>
                <a:lnTo>
                  <a:pt x="525306" y="1007613"/>
                </a:lnTo>
                <a:lnTo>
                  <a:pt x="513069" y="1005573"/>
                </a:lnTo>
                <a:lnTo>
                  <a:pt x="501058" y="1003305"/>
                </a:lnTo>
                <a:lnTo>
                  <a:pt x="493712" y="1001892"/>
                </a:lnTo>
                <a:lnTo>
                  <a:pt x="493712" y="1135063"/>
                </a:lnTo>
                <a:lnTo>
                  <a:pt x="422161" y="1092513"/>
                </a:lnTo>
                <a:lnTo>
                  <a:pt x="350837" y="1135063"/>
                </a:lnTo>
                <a:lnTo>
                  <a:pt x="350837" y="965314"/>
                </a:lnTo>
                <a:lnTo>
                  <a:pt x="350837" y="956546"/>
                </a:lnTo>
                <a:lnTo>
                  <a:pt x="345596" y="954332"/>
                </a:lnTo>
                <a:lnTo>
                  <a:pt x="335398" y="949798"/>
                </a:lnTo>
                <a:lnTo>
                  <a:pt x="325654" y="944810"/>
                </a:lnTo>
                <a:lnTo>
                  <a:pt x="315682" y="940049"/>
                </a:lnTo>
                <a:lnTo>
                  <a:pt x="306164" y="934834"/>
                </a:lnTo>
                <a:lnTo>
                  <a:pt x="296873" y="929846"/>
                </a:lnTo>
                <a:lnTo>
                  <a:pt x="287355" y="924404"/>
                </a:lnTo>
                <a:lnTo>
                  <a:pt x="278063" y="918963"/>
                </a:lnTo>
                <a:lnTo>
                  <a:pt x="269225" y="913522"/>
                </a:lnTo>
                <a:lnTo>
                  <a:pt x="260387" y="907853"/>
                </a:lnTo>
                <a:lnTo>
                  <a:pt x="251775" y="901959"/>
                </a:lnTo>
                <a:lnTo>
                  <a:pt x="243390" y="896064"/>
                </a:lnTo>
                <a:lnTo>
                  <a:pt x="235232" y="890169"/>
                </a:lnTo>
                <a:lnTo>
                  <a:pt x="227300" y="884047"/>
                </a:lnTo>
                <a:lnTo>
                  <a:pt x="219369" y="877699"/>
                </a:lnTo>
                <a:lnTo>
                  <a:pt x="211663" y="871124"/>
                </a:lnTo>
                <a:lnTo>
                  <a:pt x="203958" y="864775"/>
                </a:lnTo>
                <a:lnTo>
                  <a:pt x="196706" y="858200"/>
                </a:lnTo>
                <a:lnTo>
                  <a:pt x="189681" y="851625"/>
                </a:lnTo>
                <a:lnTo>
                  <a:pt x="182656" y="844597"/>
                </a:lnTo>
                <a:lnTo>
                  <a:pt x="176084" y="837795"/>
                </a:lnTo>
                <a:lnTo>
                  <a:pt x="169739" y="830766"/>
                </a:lnTo>
                <a:lnTo>
                  <a:pt x="163393" y="823738"/>
                </a:lnTo>
                <a:lnTo>
                  <a:pt x="157501" y="816483"/>
                </a:lnTo>
                <a:lnTo>
                  <a:pt x="151609" y="809001"/>
                </a:lnTo>
                <a:lnTo>
                  <a:pt x="145943" y="801519"/>
                </a:lnTo>
                <a:lnTo>
                  <a:pt x="140505" y="794263"/>
                </a:lnTo>
                <a:lnTo>
                  <a:pt x="135519" y="786555"/>
                </a:lnTo>
                <a:lnTo>
                  <a:pt x="130307" y="778846"/>
                </a:lnTo>
                <a:lnTo>
                  <a:pt x="125774" y="771137"/>
                </a:lnTo>
                <a:lnTo>
                  <a:pt x="121468" y="763429"/>
                </a:lnTo>
                <a:lnTo>
                  <a:pt x="116936" y="755493"/>
                </a:lnTo>
                <a:lnTo>
                  <a:pt x="113084" y="747331"/>
                </a:lnTo>
                <a:lnTo>
                  <a:pt x="109458" y="739396"/>
                </a:lnTo>
                <a:lnTo>
                  <a:pt x="106058" y="731233"/>
                </a:lnTo>
                <a:lnTo>
                  <a:pt x="102659" y="723071"/>
                </a:lnTo>
                <a:lnTo>
                  <a:pt x="99713" y="714909"/>
                </a:lnTo>
                <a:lnTo>
                  <a:pt x="96993" y="706520"/>
                </a:lnTo>
                <a:lnTo>
                  <a:pt x="54162" y="706520"/>
                </a:lnTo>
                <a:lnTo>
                  <a:pt x="51896" y="709921"/>
                </a:lnTo>
                <a:lnTo>
                  <a:pt x="49856" y="713322"/>
                </a:lnTo>
                <a:lnTo>
                  <a:pt x="47590" y="716269"/>
                </a:lnTo>
                <a:lnTo>
                  <a:pt x="44871" y="718537"/>
                </a:lnTo>
                <a:lnTo>
                  <a:pt x="42605" y="720351"/>
                </a:lnTo>
                <a:lnTo>
                  <a:pt x="40112" y="721484"/>
                </a:lnTo>
                <a:lnTo>
                  <a:pt x="37619" y="722618"/>
                </a:lnTo>
                <a:lnTo>
                  <a:pt x="34673" y="722845"/>
                </a:lnTo>
                <a:lnTo>
                  <a:pt x="32860" y="722618"/>
                </a:lnTo>
                <a:lnTo>
                  <a:pt x="31047" y="722391"/>
                </a:lnTo>
                <a:lnTo>
                  <a:pt x="29687" y="721484"/>
                </a:lnTo>
                <a:lnTo>
                  <a:pt x="27874" y="720804"/>
                </a:lnTo>
                <a:lnTo>
                  <a:pt x="26061" y="719670"/>
                </a:lnTo>
                <a:lnTo>
                  <a:pt x="24475" y="718537"/>
                </a:lnTo>
                <a:lnTo>
                  <a:pt x="22889" y="716950"/>
                </a:lnTo>
                <a:lnTo>
                  <a:pt x="21076" y="715136"/>
                </a:lnTo>
                <a:lnTo>
                  <a:pt x="18356" y="711055"/>
                </a:lnTo>
                <a:lnTo>
                  <a:pt x="15183" y="706293"/>
                </a:lnTo>
                <a:lnTo>
                  <a:pt x="12691" y="700625"/>
                </a:lnTo>
                <a:lnTo>
                  <a:pt x="10198" y="694504"/>
                </a:lnTo>
                <a:lnTo>
                  <a:pt x="7932" y="687475"/>
                </a:lnTo>
                <a:lnTo>
                  <a:pt x="5892" y="679766"/>
                </a:lnTo>
                <a:lnTo>
                  <a:pt x="4306" y="671831"/>
                </a:lnTo>
                <a:lnTo>
                  <a:pt x="2719" y="663442"/>
                </a:lnTo>
                <a:lnTo>
                  <a:pt x="1360" y="654600"/>
                </a:lnTo>
                <a:lnTo>
                  <a:pt x="680" y="645077"/>
                </a:lnTo>
                <a:lnTo>
                  <a:pt x="226" y="635555"/>
                </a:lnTo>
                <a:lnTo>
                  <a:pt x="0" y="625579"/>
                </a:lnTo>
                <a:lnTo>
                  <a:pt x="226" y="615603"/>
                </a:lnTo>
                <a:lnTo>
                  <a:pt x="680" y="605854"/>
                </a:lnTo>
                <a:lnTo>
                  <a:pt x="1360" y="596785"/>
                </a:lnTo>
                <a:lnTo>
                  <a:pt x="2719" y="587715"/>
                </a:lnTo>
                <a:lnTo>
                  <a:pt x="4306" y="579327"/>
                </a:lnTo>
                <a:lnTo>
                  <a:pt x="5892" y="571391"/>
                </a:lnTo>
                <a:lnTo>
                  <a:pt x="7932" y="563682"/>
                </a:lnTo>
                <a:lnTo>
                  <a:pt x="10198" y="557107"/>
                </a:lnTo>
                <a:lnTo>
                  <a:pt x="12691" y="550532"/>
                </a:lnTo>
                <a:lnTo>
                  <a:pt x="15183" y="545090"/>
                </a:lnTo>
                <a:lnTo>
                  <a:pt x="18356" y="540102"/>
                </a:lnTo>
                <a:lnTo>
                  <a:pt x="21076" y="536021"/>
                </a:lnTo>
                <a:lnTo>
                  <a:pt x="22889" y="534208"/>
                </a:lnTo>
                <a:lnTo>
                  <a:pt x="24475" y="532620"/>
                </a:lnTo>
                <a:lnTo>
                  <a:pt x="26061" y="531487"/>
                </a:lnTo>
                <a:lnTo>
                  <a:pt x="27874" y="530353"/>
                </a:lnTo>
                <a:lnTo>
                  <a:pt x="29687" y="529673"/>
                </a:lnTo>
                <a:lnTo>
                  <a:pt x="31047" y="528993"/>
                </a:lnTo>
                <a:lnTo>
                  <a:pt x="32860" y="528539"/>
                </a:lnTo>
                <a:lnTo>
                  <a:pt x="34673" y="528313"/>
                </a:lnTo>
                <a:lnTo>
                  <a:pt x="37619" y="528539"/>
                </a:lnTo>
                <a:lnTo>
                  <a:pt x="40112" y="529673"/>
                </a:lnTo>
                <a:lnTo>
                  <a:pt x="42605" y="531033"/>
                </a:lnTo>
                <a:lnTo>
                  <a:pt x="44871" y="532620"/>
                </a:lnTo>
                <a:lnTo>
                  <a:pt x="47590" y="535114"/>
                </a:lnTo>
                <a:lnTo>
                  <a:pt x="49856" y="537835"/>
                </a:lnTo>
                <a:lnTo>
                  <a:pt x="51896" y="541009"/>
                </a:lnTo>
                <a:lnTo>
                  <a:pt x="54162" y="544864"/>
                </a:lnTo>
                <a:lnTo>
                  <a:pt x="96993" y="544864"/>
                </a:lnTo>
                <a:lnTo>
                  <a:pt x="101073" y="532394"/>
                </a:lnTo>
                <a:lnTo>
                  <a:pt x="105832" y="520377"/>
                </a:lnTo>
                <a:lnTo>
                  <a:pt x="110817" y="508361"/>
                </a:lnTo>
                <a:lnTo>
                  <a:pt x="116483" y="496571"/>
                </a:lnTo>
                <a:lnTo>
                  <a:pt x="122828" y="484781"/>
                </a:lnTo>
                <a:lnTo>
                  <a:pt x="129627" y="473671"/>
                </a:lnTo>
                <a:lnTo>
                  <a:pt x="136652" y="462335"/>
                </a:lnTo>
                <a:lnTo>
                  <a:pt x="144584" y="451452"/>
                </a:lnTo>
                <a:lnTo>
                  <a:pt x="152742" y="440343"/>
                </a:lnTo>
                <a:lnTo>
                  <a:pt x="161580" y="429687"/>
                </a:lnTo>
                <a:lnTo>
                  <a:pt x="170645" y="419484"/>
                </a:lnTo>
                <a:lnTo>
                  <a:pt x="180390" y="409054"/>
                </a:lnTo>
                <a:lnTo>
                  <a:pt x="190361" y="398852"/>
                </a:lnTo>
                <a:lnTo>
                  <a:pt x="201239" y="389102"/>
                </a:lnTo>
                <a:lnTo>
                  <a:pt x="211890" y="379807"/>
                </a:lnTo>
                <a:lnTo>
                  <a:pt x="223448" y="370284"/>
                </a:lnTo>
                <a:lnTo>
                  <a:pt x="225034" y="364389"/>
                </a:lnTo>
                <a:lnTo>
                  <a:pt x="227074" y="356907"/>
                </a:lnTo>
                <a:lnTo>
                  <a:pt x="229113" y="348065"/>
                </a:lnTo>
                <a:lnTo>
                  <a:pt x="231153" y="337862"/>
                </a:lnTo>
                <a:lnTo>
                  <a:pt x="232739" y="326072"/>
                </a:lnTo>
                <a:lnTo>
                  <a:pt x="234552" y="313376"/>
                </a:lnTo>
                <a:lnTo>
                  <a:pt x="235685" y="299545"/>
                </a:lnTo>
                <a:lnTo>
                  <a:pt x="236138" y="292517"/>
                </a:lnTo>
                <a:lnTo>
                  <a:pt x="236365" y="285035"/>
                </a:lnTo>
                <a:lnTo>
                  <a:pt x="236365" y="277326"/>
                </a:lnTo>
                <a:lnTo>
                  <a:pt x="236138" y="269618"/>
                </a:lnTo>
                <a:lnTo>
                  <a:pt x="235912" y="261682"/>
                </a:lnTo>
                <a:lnTo>
                  <a:pt x="235459" y="253520"/>
                </a:lnTo>
                <a:lnTo>
                  <a:pt x="234326" y="245358"/>
                </a:lnTo>
                <a:lnTo>
                  <a:pt x="233419" y="237196"/>
                </a:lnTo>
                <a:lnTo>
                  <a:pt x="232059" y="228807"/>
                </a:lnTo>
                <a:lnTo>
                  <a:pt x="230246" y="220418"/>
                </a:lnTo>
                <a:lnTo>
                  <a:pt x="228207" y="211802"/>
                </a:lnTo>
                <a:lnTo>
                  <a:pt x="225941" y="203187"/>
                </a:lnTo>
                <a:lnTo>
                  <a:pt x="223448" y="194798"/>
                </a:lnTo>
                <a:lnTo>
                  <a:pt x="220275" y="185955"/>
                </a:lnTo>
                <a:lnTo>
                  <a:pt x="216649" y="177566"/>
                </a:lnTo>
                <a:lnTo>
                  <a:pt x="212797" y="168951"/>
                </a:lnTo>
                <a:lnTo>
                  <a:pt x="208717" y="160562"/>
                </a:lnTo>
                <a:lnTo>
                  <a:pt x="203958" y="151946"/>
                </a:lnTo>
                <a:lnTo>
                  <a:pt x="208264" y="151039"/>
                </a:lnTo>
                <a:lnTo>
                  <a:pt x="212343" y="150813"/>
                </a:lnTo>
                <a:close/>
                <a:moveTo>
                  <a:pt x="644060" y="0"/>
                </a:moveTo>
                <a:lnTo>
                  <a:pt x="649060" y="0"/>
                </a:lnTo>
                <a:lnTo>
                  <a:pt x="654515" y="0"/>
                </a:lnTo>
                <a:lnTo>
                  <a:pt x="659970" y="451"/>
                </a:lnTo>
                <a:lnTo>
                  <a:pt x="664970" y="902"/>
                </a:lnTo>
                <a:lnTo>
                  <a:pt x="670198" y="2030"/>
                </a:lnTo>
                <a:lnTo>
                  <a:pt x="674971" y="2932"/>
                </a:lnTo>
                <a:lnTo>
                  <a:pt x="679971" y="4510"/>
                </a:lnTo>
                <a:lnTo>
                  <a:pt x="684744" y="6089"/>
                </a:lnTo>
                <a:lnTo>
                  <a:pt x="689517" y="7894"/>
                </a:lnTo>
                <a:lnTo>
                  <a:pt x="694063" y="9923"/>
                </a:lnTo>
                <a:lnTo>
                  <a:pt x="698381" y="12179"/>
                </a:lnTo>
                <a:lnTo>
                  <a:pt x="702699" y="14660"/>
                </a:lnTo>
                <a:lnTo>
                  <a:pt x="706791" y="17592"/>
                </a:lnTo>
                <a:lnTo>
                  <a:pt x="710882" y="20298"/>
                </a:lnTo>
                <a:lnTo>
                  <a:pt x="714746" y="23456"/>
                </a:lnTo>
                <a:lnTo>
                  <a:pt x="718609" y="26388"/>
                </a:lnTo>
                <a:lnTo>
                  <a:pt x="722246" y="29996"/>
                </a:lnTo>
                <a:lnTo>
                  <a:pt x="725655" y="33605"/>
                </a:lnTo>
                <a:lnTo>
                  <a:pt x="728837" y="37213"/>
                </a:lnTo>
                <a:lnTo>
                  <a:pt x="732019" y="41273"/>
                </a:lnTo>
                <a:lnTo>
                  <a:pt x="734747" y="45107"/>
                </a:lnTo>
                <a:lnTo>
                  <a:pt x="737474" y="49392"/>
                </a:lnTo>
                <a:lnTo>
                  <a:pt x="739974" y="53678"/>
                </a:lnTo>
                <a:lnTo>
                  <a:pt x="742247" y="57963"/>
                </a:lnTo>
                <a:lnTo>
                  <a:pt x="744293" y="62474"/>
                </a:lnTo>
                <a:lnTo>
                  <a:pt x="746111" y="67210"/>
                </a:lnTo>
                <a:lnTo>
                  <a:pt x="747929" y="71946"/>
                </a:lnTo>
                <a:lnTo>
                  <a:pt x="749066" y="76908"/>
                </a:lnTo>
                <a:lnTo>
                  <a:pt x="750202" y="81644"/>
                </a:lnTo>
                <a:lnTo>
                  <a:pt x="751338" y="86832"/>
                </a:lnTo>
                <a:lnTo>
                  <a:pt x="752020" y="91793"/>
                </a:lnTo>
                <a:lnTo>
                  <a:pt x="752248" y="97206"/>
                </a:lnTo>
                <a:lnTo>
                  <a:pt x="752475" y="102168"/>
                </a:lnTo>
                <a:lnTo>
                  <a:pt x="752248" y="107581"/>
                </a:lnTo>
                <a:lnTo>
                  <a:pt x="752020" y="112768"/>
                </a:lnTo>
                <a:lnTo>
                  <a:pt x="751338" y="117956"/>
                </a:lnTo>
                <a:lnTo>
                  <a:pt x="750202" y="122918"/>
                </a:lnTo>
                <a:lnTo>
                  <a:pt x="749066" y="127879"/>
                </a:lnTo>
                <a:lnTo>
                  <a:pt x="747929" y="132841"/>
                </a:lnTo>
                <a:lnTo>
                  <a:pt x="746111" y="137578"/>
                </a:lnTo>
                <a:lnTo>
                  <a:pt x="744293" y="142314"/>
                </a:lnTo>
                <a:lnTo>
                  <a:pt x="742247" y="146825"/>
                </a:lnTo>
                <a:lnTo>
                  <a:pt x="739974" y="151110"/>
                </a:lnTo>
                <a:lnTo>
                  <a:pt x="737474" y="155395"/>
                </a:lnTo>
                <a:lnTo>
                  <a:pt x="734747" y="159455"/>
                </a:lnTo>
                <a:lnTo>
                  <a:pt x="732019" y="163514"/>
                </a:lnTo>
                <a:lnTo>
                  <a:pt x="728837" y="167349"/>
                </a:lnTo>
                <a:lnTo>
                  <a:pt x="725655" y="171183"/>
                </a:lnTo>
                <a:lnTo>
                  <a:pt x="722246" y="174791"/>
                </a:lnTo>
                <a:lnTo>
                  <a:pt x="718609" y="178174"/>
                </a:lnTo>
                <a:lnTo>
                  <a:pt x="714746" y="181332"/>
                </a:lnTo>
                <a:lnTo>
                  <a:pt x="710882" y="184489"/>
                </a:lnTo>
                <a:lnTo>
                  <a:pt x="706791" y="187196"/>
                </a:lnTo>
                <a:lnTo>
                  <a:pt x="702699" y="190128"/>
                </a:lnTo>
                <a:lnTo>
                  <a:pt x="698381" y="192383"/>
                </a:lnTo>
                <a:lnTo>
                  <a:pt x="694063" y="194639"/>
                </a:lnTo>
                <a:lnTo>
                  <a:pt x="689517" y="196668"/>
                </a:lnTo>
                <a:lnTo>
                  <a:pt x="684744" y="198473"/>
                </a:lnTo>
                <a:lnTo>
                  <a:pt x="679971" y="200277"/>
                </a:lnTo>
                <a:lnTo>
                  <a:pt x="674971" y="201630"/>
                </a:lnTo>
                <a:lnTo>
                  <a:pt x="670198" y="202758"/>
                </a:lnTo>
                <a:lnTo>
                  <a:pt x="664970" y="203660"/>
                </a:lnTo>
                <a:lnTo>
                  <a:pt x="659970" y="204337"/>
                </a:lnTo>
                <a:lnTo>
                  <a:pt x="654515" y="204562"/>
                </a:lnTo>
                <a:lnTo>
                  <a:pt x="649060" y="204788"/>
                </a:lnTo>
                <a:lnTo>
                  <a:pt x="644060" y="204562"/>
                </a:lnTo>
                <a:lnTo>
                  <a:pt x="638605" y="204337"/>
                </a:lnTo>
                <a:lnTo>
                  <a:pt x="633605" y="203660"/>
                </a:lnTo>
                <a:lnTo>
                  <a:pt x="628377" y="202758"/>
                </a:lnTo>
                <a:lnTo>
                  <a:pt x="623604" y="201630"/>
                </a:lnTo>
                <a:lnTo>
                  <a:pt x="618604" y="200277"/>
                </a:lnTo>
                <a:lnTo>
                  <a:pt x="613831" y="198473"/>
                </a:lnTo>
                <a:lnTo>
                  <a:pt x="609058" y="196668"/>
                </a:lnTo>
                <a:lnTo>
                  <a:pt x="604512" y="194639"/>
                </a:lnTo>
                <a:lnTo>
                  <a:pt x="600194" y="192383"/>
                </a:lnTo>
                <a:lnTo>
                  <a:pt x="595875" y="190128"/>
                </a:lnTo>
                <a:lnTo>
                  <a:pt x="591557" y="187196"/>
                </a:lnTo>
                <a:lnTo>
                  <a:pt x="587693" y="184489"/>
                </a:lnTo>
                <a:lnTo>
                  <a:pt x="583602" y="181332"/>
                </a:lnTo>
                <a:lnTo>
                  <a:pt x="579965" y="178174"/>
                </a:lnTo>
                <a:lnTo>
                  <a:pt x="576329" y="174791"/>
                </a:lnTo>
                <a:lnTo>
                  <a:pt x="572692" y="171183"/>
                </a:lnTo>
                <a:lnTo>
                  <a:pt x="569738" y="167349"/>
                </a:lnTo>
                <a:lnTo>
                  <a:pt x="566556" y="163514"/>
                </a:lnTo>
                <a:lnTo>
                  <a:pt x="563828" y="159455"/>
                </a:lnTo>
                <a:lnTo>
                  <a:pt x="560873" y="155395"/>
                </a:lnTo>
                <a:lnTo>
                  <a:pt x="558373" y="151110"/>
                </a:lnTo>
                <a:lnTo>
                  <a:pt x="556328" y="146825"/>
                </a:lnTo>
                <a:lnTo>
                  <a:pt x="554055" y="142314"/>
                </a:lnTo>
                <a:lnTo>
                  <a:pt x="552237" y="137578"/>
                </a:lnTo>
                <a:lnTo>
                  <a:pt x="550646" y="132841"/>
                </a:lnTo>
                <a:lnTo>
                  <a:pt x="549055" y="127879"/>
                </a:lnTo>
                <a:lnTo>
                  <a:pt x="548145" y="122918"/>
                </a:lnTo>
                <a:lnTo>
                  <a:pt x="547009" y="117956"/>
                </a:lnTo>
                <a:lnTo>
                  <a:pt x="546554" y="112768"/>
                </a:lnTo>
                <a:lnTo>
                  <a:pt x="546100" y="107581"/>
                </a:lnTo>
                <a:lnTo>
                  <a:pt x="546100" y="102168"/>
                </a:lnTo>
                <a:lnTo>
                  <a:pt x="546100" y="97206"/>
                </a:lnTo>
                <a:lnTo>
                  <a:pt x="546554" y="91793"/>
                </a:lnTo>
                <a:lnTo>
                  <a:pt x="547009" y="86832"/>
                </a:lnTo>
                <a:lnTo>
                  <a:pt x="548145" y="81644"/>
                </a:lnTo>
                <a:lnTo>
                  <a:pt x="549055" y="76908"/>
                </a:lnTo>
                <a:lnTo>
                  <a:pt x="550646" y="71946"/>
                </a:lnTo>
                <a:lnTo>
                  <a:pt x="552237" y="67210"/>
                </a:lnTo>
                <a:lnTo>
                  <a:pt x="554055" y="62474"/>
                </a:lnTo>
                <a:lnTo>
                  <a:pt x="556328" y="57963"/>
                </a:lnTo>
                <a:lnTo>
                  <a:pt x="558373" y="53678"/>
                </a:lnTo>
                <a:lnTo>
                  <a:pt x="560873" y="49392"/>
                </a:lnTo>
                <a:lnTo>
                  <a:pt x="563828" y="45107"/>
                </a:lnTo>
                <a:lnTo>
                  <a:pt x="566556" y="41273"/>
                </a:lnTo>
                <a:lnTo>
                  <a:pt x="569738" y="37213"/>
                </a:lnTo>
                <a:lnTo>
                  <a:pt x="572692" y="33605"/>
                </a:lnTo>
                <a:lnTo>
                  <a:pt x="576329" y="29996"/>
                </a:lnTo>
                <a:lnTo>
                  <a:pt x="579965" y="26388"/>
                </a:lnTo>
                <a:lnTo>
                  <a:pt x="583602" y="23456"/>
                </a:lnTo>
                <a:lnTo>
                  <a:pt x="587693" y="20298"/>
                </a:lnTo>
                <a:lnTo>
                  <a:pt x="591557" y="17592"/>
                </a:lnTo>
                <a:lnTo>
                  <a:pt x="595875" y="14660"/>
                </a:lnTo>
                <a:lnTo>
                  <a:pt x="600194" y="12179"/>
                </a:lnTo>
                <a:lnTo>
                  <a:pt x="604512" y="9923"/>
                </a:lnTo>
                <a:lnTo>
                  <a:pt x="609058" y="7894"/>
                </a:lnTo>
                <a:lnTo>
                  <a:pt x="613831" y="6089"/>
                </a:lnTo>
                <a:lnTo>
                  <a:pt x="618604" y="4510"/>
                </a:lnTo>
                <a:lnTo>
                  <a:pt x="623604" y="2932"/>
                </a:lnTo>
                <a:lnTo>
                  <a:pt x="628377" y="2030"/>
                </a:lnTo>
                <a:lnTo>
                  <a:pt x="633605" y="902"/>
                </a:lnTo>
                <a:lnTo>
                  <a:pt x="638605" y="451"/>
                </a:lnTo>
                <a:lnTo>
                  <a:pt x="64406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800" dirty="0">
              <a:solidFill>
                <a:srgbClr val="FFFFFF"/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sym typeface="Source Han Serif SC" panose="02020400000000000000" pitchFamily="18" charset="-122"/>
            </a:endParaRPr>
          </a:p>
        </p:txBody>
      </p:sp>
      <p:sp>
        <p:nvSpPr>
          <p:cNvPr id="29" name="KSO_Shape"/>
          <p:cNvSpPr/>
          <p:nvPr/>
        </p:nvSpPr>
        <p:spPr bwMode="auto">
          <a:xfrm>
            <a:off x="3920035" y="4227384"/>
            <a:ext cx="379889" cy="293781"/>
          </a:xfrm>
          <a:custGeom>
            <a:avLst/>
            <a:gdLst>
              <a:gd name="T0" fmla="*/ 2147483646 w 6438"/>
              <a:gd name="T1" fmla="*/ 233224218 h 4979"/>
              <a:gd name="T2" fmla="*/ 2147483646 w 6438"/>
              <a:gd name="T3" fmla="*/ 1658219599 h 4979"/>
              <a:gd name="T4" fmla="*/ 2147483646 w 6438"/>
              <a:gd name="T5" fmla="*/ 2147483646 h 4979"/>
              <a:gd name="T6" fmla="*/ 2147483646 w 6438"/>
              <a:gd name="T7" fmla="*/ 2147483646 h 4979"/>
              <a:gd name="T8" fmla="*/ 2147483646 w 6438"/>
              <a:gd name="T9" fmla="*/ 2147483646 h 4979"/>
              <a:gd name="T10" fmla="*/ 2147483646 w 6438"/>
              <a:gd name="T11" fmla="*/ 2147483646 h 4979"/>
              <a:gd name="T12" fmla="*/ 2147483646 w 6438"/>
              <a:gd name="T13" fmla="*/ 2147483646 h 4979"/>
              <a:gd name="T14" fmla="*/ 2147483646 w 6438"/>
              <a:gd name="T15" fmla="*/ 2147483646 h 4979"/>
              <a:gd name="T16" fmla="*/ 2147483646 w 6438"/>
              <a:gd name="T17" fmla="*/ 2147483646 h 4979"/>
              <a:gd name="T18" fmla="*/ 2147483646 w 6438"/>
              <a:gd name="T19" fmla="*/ 2147483646 h 4979"/>
              <a:gd name="T20" fmla="*/ 2147483646 w 6438"/>
              <a:gd name="T21" fmla="*/ 2147483646 h 4979"/>
              <a:gd name="T22" fmla="*/ 2147483646 w 6438"/>
              <a:gd name="T23" fmla="*/ 2147483646 h 4979"/>
              <a:gd name="T24" fmla="*/ 2147483646 w 6438"/>
              <a:gd name="T25" fmla="*/ 2147483646 h 4979"/>
              <a:gd name="T26" fmla="*/ 1658143602 w 6438"/>
              <a:gd name="T27" fmla="*/ 2147483646 h 4979"/>
              <a:gd name="T28" fmla="*/ 259079408 w 6438"/>
              <a:gd name="T29" fmla="*/ 2147483646 h 4979"/>
              <a:gd name="T30" fmla="*/ 2147483646 w 6438"/>
              <a:gd name="T31" fmla="*/ 2147483646 h 4979"/>
              <a:gd name="T32" fmla="*/ 259079408 w 6438"/>
              <a:gd name="T33" fmla="*/ 2147483646 h 4979"/>
              <a:gd name="T34" fmla="*/ 1658143602 w 6438"/>
              <a:gd name="T35" fmla="*/ 2147483646 h 4979"/>
              <a:gd name="T36" fmla="*/ 2147483646 w 6438"/>
              <a:gd name="T37" fmla="*/ 2147483646 h 4979"/>
              <a:gd name="T38" fmla="*/ 2147483646 w 6438"/>
              <a:gd name="T39" fmla="*/ 725498481 h 4979"/>
              <a:gd name="T40" fmla="*/ 2147483646 w 6438"/>
              <a:gd name="T41" fmla="*/ 0 h 4979"/>
              <a:gd name="T42" fmla="*/ 2147483646 w 6438"/>
              <a:gd name="T43" fmla="*/ 2147483646 h 4979"/>
              <a:gd name="T44" fmla="*/ 2147483646 w 6438"/>
              <a:gd name="T45" fmla="*/ 2147483646 h 4979"/>
              <a:gd name="T46" fmla="*/ 2147483646 w 6438"/>
              <a:gd name="T47" fmla="*/ 2147483646 h 4979"/>
              <a:gd name="T48" fmla="*/ 2147483646 w 6438"/>
              <a:gd name="T49" fmla="*/ 2147483646 h 4979"/>
              <a:gd name="T50" fmla="*/ 2147483646 w 6438"/>
              <a:gd name="T51" fmla="*/ 2147483646 h 4979"/>
              <a:gd name="T52" fmla="*/ 2147483646 w 6438"/>
              <a:gd name="T53" fmla="*/ 2147483646 h 4979"/>
              <a:gd name="T54" fmla="*/ 2147483646 w 6438"/>
              <a:gd name="T55" fmla="*/ 2147483646 h 4979"/>
              <a:gd name="T56" fmla="*/ 2147483646 w 6438"/>
              <a:gd name="T57" fmla="*/ 2147483646 h 4979"/>
              <a:gd name="T58" fmla="*/ 2147483646 w 6438"/>
              <a:gd name="T59" fmla="*/ 2147483646 h 4979"/>
              <a:gd name="T60" fmla="*/ 2147483646 w 6438"/>
              <a:gd name="T61" fmla="*/ 2147483646 h 4979"/>
              <a:gd name="T62" fmla="*/ 2147483646 w 6438"/>
              <a:gd name="T63" fmla="*/ 2147483646 h 4979"/>
              <a:gd name="T64" fmla="*/ 2147483646 w 6438"/>
              <a:gd name="T65" fmla="*/ 2147483646 h 4979"/>
              <a:gd name="T66" fmla="*/ 2147483646 w 6438"/>
              <a:gd name="T67" fmla="*/ 2147483646 h 4979"/>
              <a:gd name="T68" fmla="*/ 2147483646 w 6438"/>
              <a:gd name="T69" fmla="*/ 2147483646 h 4979"/>
              <a:gd name="T70" fmla="*/ 2147483646 w 6438"/>
              <a:gd name="T71" fmla="*/ 2147483646 h 4979"/>
              <a:gd name="T72" fmla="*/ 2147483646 w 6438"/>
              <a:gd name="T73" fmla="*/ 2147483646 h 4979"/>
              <a:gd name="T74" fmla="*/ 2147483646 w 6438"/>
              <a:gd name="T75" fmla="*/ 2147483646 h 4979"/>
              <a:gd name="T76" fmla="*/ 2147483646 w 6438"/>
              <a:gd name="T77" fmla="*/ 2147483646 h 4979"/>
              <a:gd name="T78" fmla="*/ 2147483646 w 6438"/>
              <a:gd name="T79" fmla="*/ 2147483646 h 4979"/>
              <a:gd name="T80" fmla="*/ 2147483646 w 6438"/>
              <a:gd name="T81" fmla="*/ 2147483646 h 4979"/>
              <a:gd name="T82" fmla="*/ 2147483646 w 6438"/>
              <a:gd name="T83" fmla="*/ 2147483646 h 4979"/>
              <a:gd name="T84" fmla="*/ 2147483646 w 6438"/>
              <a:gd name="T85" fmla="*/ 2147483646 h 4979"/>
              <a:gd name="T86" fmla="*/ 2147483646 w 6438"/>
              <a:gd name="T87" fmla="*/ 2147483646 h 4979"/>
              <a:gd name="T88" fmla="*/ 2147483646 w 6438"/>
              <a:gd name="T89" fmla="*/ 2147483646 h 4979"/>
              <a:gd name="T90" fmla="*/ 2147483646 w 6438"/>
              <a:gd name="T91" fmla="*/ 2147483646 h 4979"/>
              <a:gd name="T92" fmla="*/ 2147483646 w 6438"/>
              <a:gd name="T93" fmla="*/ 2147483646 h 4979"/>
              <a:gd name="T94" fmla="*/ 2147483646 w 6438"/>
              <a:gd name="T95" fmla="*/ 2147483646 h 4979"/>
              <a:gd name="T96" fmla="*/ 2147483646 w 6438"/>
              <a:gd name="T97" fmla="*/ 2147483646 h 4979"/>
              <a:gd name="T98" fmla="*/ 2147483646 w 6438"/>
              <a:gd name="T99" fmla="*/ 2147483646 h 4979"/>
              <a:gd name="T100" fmla="*/ 2147483646 w 6438"/>
              <a:gd name="T101" fmla="*/ 2147483646 h 4979"/>
              <a:gd name="T102" fmla="*/ 2147483646 w 6438"/>
              <a:gd name="T103" fmla="*/ 2147483646 h 4979"/>
              <a:gd name="T104" fmla="*/ 2147483646 w 6438"/>
              <a:gd name="T105" fmla="*/ 2147483646 h 4979"/>
              <a:gd name="T106" fmla="*/ 2147483646 w 6438"/>
              <a:gd name="T107" fmla="*/ 2147483646 h 4979"/>
              <a:gd name="T108" fmla="*/ 2147483646 w 6438"/>
              <a:gd name="T109" fmla="*/ 2147483646 h 4979"/>
              <a:gd name="T110" fmla="*/ 2147483646 w 6438"/>
              <a:gd name="T111" fmla="*/ 2147483646 h 4979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6438" h="4979">
                <a:moveTo>
                  <a:pt x="440" y="0"/>
                </a:moveTo>
                <a:lnTo>
                  <a:pt x="4464" y="0"/>
                </a:lnTo>
                <a:lnTo>
                  <a:pt x="4488" y="1"/>
                </a:lnTo>
                <a:lnTo>
                  <a:pt x="4510" y="3"/>
                </a:lnTo>
                <a:lnTo>
                  <a:pt x="4532" y="6"/>
                </a:lnTo>
                <a:lnTo>
                  <a:pt x="4553" y="9"/>
                </a:lnTo>
                <a:lnTo>
                  <a:pt x="4574" y="15"/>
                </a:lnTo>
                <a:lnTo>
                  <a:pt x="4595" y="20"/>
                </a:lnTo>
                <a:lnTo>
                  <a:pt x="4616" y="28"/>
                </a:lnTo>
                <a:lnTo>
                  <a:pt x="4636" y="36"/>
                </a:lnTo>
                <a:lnTo>
                  <a:pt x="4656" y="45"/>
                </a:lnTo>
                <a:lnTo>
                  <a:pt x="4674" y="55"/>
                </a:lnTo>
                <a:lnTo>
                  <a:pt x="4692" y="64"/>
                </a:lnTo>
                <a:lnTo>
                  <a:pt x="4711" y="77"/>
                </a:lnTo>
                <a:lnTo>
                  <a:pt x="4727" y="89"/>
                </a:lnTo>
                <a:lnTo>
                  <a:pt x="4744" y="102"/>
                </a:lnTo>
                <a:lnTo>
                  <a:pt x="4761" y="115"/>
                </a:lnTo>
                <a:lnTo>
                  <a:pt x="4776" y="130"/>
                </a:lnTo>
                <a:lnTo>
                  <a:pt x="4790" y="145"/>
                </a:lnTo>
                <a:lnTo>
                  <a:pt x="4804" y="162"/>
                </a:lnTo>
                <a:lnTo>
                  <a:pt x="4817" y="178"/>
                </a:lnTo>
                <a:lnTo>
                  <a:pt x="4829" y="195"/>
                </a:lnTo>
                <a:lnTo>
                  <a:pt x="4841" y="213"/>
                </a:lnTo>
                <a:lnTo>
                  <a:pt x="4851" y="231"/>
                </a:lnTo>
                <a:lnTo>
                  <a:pt x="4861" y="250"/>
                </a:lnTo>
                <a:lnTo>
                  <a:pt x="4870" y="270"/>
                </a:lnTo>
                <a:lnTo>
                  <a:pt x="4878" y="290"/>
                </a:lnTo>
                <a:lnTo>
                  <a:pt x="4885" y="310"/>
                </a:lnTo>
                <a:lnTo>
                  <a:pt x="4891" y="331"/>
                </a:lnTo>
                <a:lnTo>
                  <a:pt x="4895" y="353"/>
                </a:lnTo>
                <a:lnTo>
                  <a:pt x="4900" y="374"/>
                </a:lnTo>
                <a:lnTo>
                  <a:pt x="4902" y="396"/>
                </a:lnTo>
                <a:lnTo>
                  <a:pt x="4904" y="418"/>
                </a:lnTo>
                <a:lnTo>
                  <a:pt x="4904" y="441"/>
                </a:lnTo>
                <a:lnTo>
                  <a:pt x="4904" y="512"/>
                </a:lnTo>
                <a:lnTo>
                  <a:pt x="4143" y="512"/>
                </a:lnTo>
                <a:lnTo>
                  <a:pt x="4143" y="1251"/>
                </a:lnTo>
                <a:lnTo>
                  <a:pt x="4904" y="1251"/>
                </a:lnTo>
                <a:lnTo>
                  <a:pt x="4904" y="1591"/>
                </a:lnTo>
                <a:lnTo>
                  <a:pt x="1785" y="1591"/>
                </a:lnTo>
                <a:lnTo>
                  <a:pt x="1749" y="1592"/>
                </a:lnTo>
                <a:lnTo>
                  <a:pt x="1712" y="1595"/>
                </a:lnTo>
                <a:lnTo>
                  <a:pt x="1677" y="1600"/>
                </a:lnTo>
                <a:lnTo>
                  <a:pt x="1642" y="1606"/>
                </a:lnTo>
                <a:lnTo>
                  <a:pt x="1608" y="1614"/>
                </a:lnTo>
                <a:lnTo>
                  <a:pt x="1575" y="1623"/>
                </a:lnTo>
                <a:lnTo>
                  <a:pt x="1542" y="1634"/>
                </a:lnTo>
                <a:lnTo>
                  <a:pt x="1510" y="1647"/>
                </a:lnTo>
                <a:lnTo>
                  <a:pt x="1479" y="1662"/>
                </a:lnTo>
                <a:lnTo>
                  <a:pt x="1448" y="1677"/>
                </a:lnTo>
                <a:lnTo>
                  <a:pt x="1418" y="1695"/>
                </a:lnTo>
                <a:lnTo>
                  <a:pt x="1389" y="1713"/>
                </a:lnTo>
                <a:lnTo>
                  <a:pt x="1362" y="1733"/>
                </a:lnTo>
                <a:lnTo>
                  <a:pt x="1335" y="1754"/>
                </a:lnTo>
                <a:lnTo>
                  <a:pt x="1310" y="1776"/>
                </a:lnTo>
                <a:lnTo>
                  <a:pt x="1284" y="1800"/>
                </a:lnTo>
                <a:lnTo>
                  <a:pt x="1261" y="1824"/>
                </a:lnTo>
                <a:lnTo>
                  <a:pt x="1239" y="1850"/>
                </a:lnTo>
                <a:lnTo>
                  <a:pt x="1218" y="1876"/>
                </a:lnTo>
                <a:lnTo>
                  <a:pt x="1198" y="1904"/>
                </a:lnTo>
                <a:lnTo>
                  <a:pt x="1179" y="1933"/>
                </a:lnTo>
                <a:lnTo>
                  <a:pt x="1163" y="1962"/>
                </a:lnTo>
                <a:lnTo>
                  <a:pt x="1147" y="1993"/>
                </a:lnTo>
                <a:lnTo>
                  <a:pt x="1133" y="2024"/>
                </a:lnTo>
                <a:lnTo>
                  <a:pt x="1120" y="2056"/>
                </a:lnTo>
                <a:lnTo>
                  <a:pt x="1109" y="2090"/>
                </a:lnTo>
                <a:lnTo>
                  <a:pt x="1100" y="2123"/>
                </a:lnTo>
                <a:lnTo>
                  <a:pt x="1091" y="2157"/>
                </a:lnTo>
                <a:lnTo>
                  <a:pt x="1085" y="2191"/>
                </a:lnTo>
                <a:lnTo>
                  <a:pt x="1081" y="2227"/>
                </a:lnTo>
                <a:lnTo>
                  <a:pt x="1078" y="2263"/>
                </a:lnTo>
                <a:lnTo>
                  <a:pt x="1077" y="2300"/>
                </a:lnTo>
                <a:lnTo>
                  <a:pt x="1077" y="2925"/>
                </a:lnTo>
                <a:lnTo>
                  <a:pt x="440" y="2925"/>
                </a:lnTo>
                <a:lnTo>
                  <a:pt x="418" y="2924"/>
                </a:lnTo>
                <a:lnTo>
                  <a:pt x="396" y="2923"/>
                </a:lnTo>
                <a:lnTo>
                  <a:pt x="374" y="2920"/>
                </a:lnTo>
                <a:lnTo>
                  <a:pt x="351" y="2915"/>
                </a:lnTo>
                <a:lnTo>
                  <a:pt x="330" y="2911"/>
                </a:lnTo>
                <a:lnTo>
                  <a:pt x="309" y="2905"/>
                </a:lnTo>
                <a:lnTo>
                  <a:pt x="290" y="2898"/>
                </a:lnTo>
                <a:lnTo>
                  <a:pt x="270" y="2890"/>
                </a:lnTo>
                <a:lnTo>
                  <a:pt x="250" y="2881"/>
                </a:lnTo>
                <a:lnTo>
                  <a:pt x="231" y="2871"/>
                </a:lnTo>
                <a:lnTo>
                  <a:pt x="212" y="2861"/>
                </a:lnTo>
                <a:lnTo>
                  <a:pt x="195" y="2849"/>
                </a:lnTo>
                <a:lnTo>
                  <a:pt x="178" y="2837"/>
                </a:lnTo>
                <a:lnTo>
                  <a:pt x="161" y="2824"/>
                </a:lnTo>
                <a:lnTo>
                  <a:pt x="145" y="2810"/>
                </a:lnTo>
                <a:lnTo>
                  <a:pt x="129" y="2796"/>
                </a:lnTo>
                <a:lnTo>
                  <a:pt x="115" y="2780"/>
                </a:lnTo>
                <a:lnTo>
                  <a:pt x="102" y="2764"/>
                </a:lnTo>
                <a:lnTo>
                  <a:pt x="88" y="2747"/>
                </a:lnTo>
                <a:lnTo>
                  <a:pt x="76" y="2731"/>
                </a:lnTo>
                <a:lnTo>
                  <a:pt x="64" y="2712"/>
                </a:lnTo>
                <a:lnTo>
                  <a:pt x="54" y="2694"/>
                </a:lnTo>
                <a:lnTo>
                  <a:pt x="44" y="2675"/>
                </a:lnTo>
                <a:lnTo>
                  <a:pt x="35" y="2655"/>
                </a:lnTo>
                <a:lnTo>
                  <a:pt x="28" y="2636"/>
                </a:lnTo>
                <a:lnTo>
                  <a:pt x="20" y="2615"/>
                </a:lnTo>
                <a:lnTo>
                  <a:pt x="14" y="2595"/>
                </a:lnTo>
                <a:lnTo>
                  <a:pt x="10" y="2573"/>
                </a:lnTo>
                <a:lnTo>
                  <a:pt x="6" y="2552"/>
                </a:lnTo>
                <a:lnTo>
                  <a:pt x="2" y="2529"/>
                </a:lnTo>
                <a:lnTo>
                  <a:pt x="1" y="2507"/>
                </a:lnTo>
                <a:lnTo>
                  <a:pt x="0" y="2484"/>
                </a:lnTo>
                <a:lnTo>
                  <a:pt x="0" y="1251"/>
                </a:lnTo>
                <a:lnTo>
                  <a:pt x="3042" y="1251"/>
                </a:lnTo>
                <a:lnTo>
                  <a:pt x="3042" y="512"/>
                </a:lnTo>
                <a:lnTo>
                  <a:pt x="0" y="512"/>
                </a:lnTo>
                <a:lnTo>
                  <a:pt x="0" y="441"/>
                </a:lnTo>
                <a:lnTo>
                  <a:pt x="1" y="418"/>
                </a:lnTo>
                <a:lnTo>
                  <a:pt x="2" y="396"/>
                </a:lnTo>
                <a:lnTo>
                  <a:pt x="6" y="374"/>
                </a:lnTo>
                <a:lnTo>
                  <a:pt x="10" y="353"/>
                </a:lnTo>
                <a:lnTo>
                  <a:pt x="14" y="331"/>
                </a:lnTo>
                <a:lnTo>
                  <a:pt x="20" y="310"/>
                </a:lnTo>
                <a:lnTo>
                  <a:pt x="28" y="290"/>
                </a:lnTo>
                <a:lnTo>
                  <a:pt x="35" y="270"/>
                </a:lnTo>
                <a:lnTo>
                  <a:pt x="44" y="250"/>
                </a:lnTo>
                <a:lnTo>
                  <a:pt x="54" y="231"/>
                </a:lnTo>
                <a:lnTo>
                  <a:pt x="64" y="213"/>
                </a:lnTo>
                <a:lnTo>
                  <a:pt x="76" y="195"/>
                </a:lnTo>
                <a:lnTo>
                  <a:pt x="88" y="178"/>
                </a:lnTo>
                <a:lnTo>
                  <a:pt x="102" y="162"/>
                </a:lnTo>
                <a:lnTo>
                  <a:pt x="115" y="145"/>
                </a:lnTo>
                <a:lnTo>
                  <a:pt x="129" y="130"/>
                </a:lnTo>
                <a:lnTo>
                  <a:pt x="145" y="115"/>
                </a:lnTo>
                <a:lnTo>
                  <a:pt x="161" y="102"/>
                </a:lnTo>
                <a:lnTo>
                  <a:pt x="178" y="89"/>
                </a:lnTo>
                <a:lnTo>
                  <a:pt x="195" y="77"/>
                </a:lnTo>
                <a:lnTo>
                  <a:pt x="212" y="64"/>
                </a:lnTo>
                <a:lnTo>
                  <a:pt x="231" y="55"/>
                </a:lnTo>
                <a:lnTo>
                  <a:pt x="250" y="45"/>
                </a:lnTo>
                <a:lnTo>
                  <a:pt x="270" y="36"/>
                </a:lnTo>
                <a:lnTo>
                  <a:pt x="290" y="28"/>
                </a:lnTo>
                <a:lnTo>
                  <a:pt x="309" y="20"/>
                </a:lnTo>
                <a:lnTo>
                  <a:pt x="330" y="15"/>
                </a:lnTo>
                <a:lnTo>
                  <a:pt x="351" y="9"/>
                </a:lnTo>
                <a:lnTo>
                  <a:pt x="374" y="6"/>
                </a:lnTo>
                <a:lnTo>
                  <a:pt x="396" y="3"/>
                </a:lnTo>
                <a:lnTo>
                  <a:pt x="418" y="1"/>
                </a:lnTo>
                <a:lnTo>
                  <a:pt x="440" y="0"/>
                </a:lnTo>
                <a:close/>
                <a:moveTo>
                  <a:pt x="1974" y="2055"/>
                </a:moveTo>
                <a:lnTo>
                  <a:pt x="1974" y="2055"/>
                </a:lnTo>
                <a:lnTo>
                  <a:pt x="1952" y="2055"/>
                </a:lnTo>
                <a:lnTo>
                  <a:pt x="1930" y="2057"/>
                </a:lnTo>
                <a:lnTo>
                  <a:pt x="1908" y="2061"/>
                </a:lnTo>
                <a:lnTo>
                  <a:pt x="1886" y="2064"/>
                </a:lnTo>
                <a:lnTo>
                  <a:pt x="1865" y="2070"/>
                </a:lnTo>
                <a:lnTo>
                  <a:pt x="1844" y="2075"/>
                </a:lnTo>
                <a:lnTo>
                  <a:pt x="1824" y="2082"/>
                </a:lnTo>
                <a:lnTo>
                  <a:pt x="1804" y="2090"/>
                </a:lnTo>
                <a:lnTo>
                  <a:pt x="1784" y="2098"/>
                </a:lnTo>
                <a:lnTo>
                  <a:pt x="1765" y="2108"/>
                </a:lnTo>
                <a:lnTo>
                  <a:pt x="1746" y="2119"/>
                </a:lnTo>
                <a:lnTo>
                  <a:pt x="1729" y="2130"/>
                </a:lnTo>
                <a:lnTo>
                  <a:pt x="1712" y="2143"/>
                </a:lnTo>
                <a:lnTo>
                  <a:pt x="1696" y="2156"/>
                </a:lnTo>
                <a:lnTo>
                  <a:pt x="1679" y="2170"/>
                </a:lnTo>
                <a:lnTo>
                  <a:pt x="1663" y="2185"/>
                </a:lnTo>
                <a:lnTo>
                  <a:pt x="1649" y="2200"/>
                </a:lnTo>
                <a:lnTo>
                  <a:pt x="1636" y="2216"/>
                </a:lnTo>
                <a:lnTo>
                  <a:pt x="1623" y="2232"/>
                </a:lnTo>
                <a:lnTo>
                  <a:pt x="1610" y="2250"/>
                </a:lnTo>
                <a:lnTo>
                  <a:pt x="1598" y="2268"/>
                </a:lnTo>
                <a:lnTo>
                  <a:pt x="1588" y="2286"/>
                </a:lnTo>
                <a:lnTo>
                  <a:pt x="1578" y="2305"/>
                </a:lnTo>
                <a:lnTo>
                  <a:pt x="1570" y="2325"/>
                </a:lnTo>
                <a:lnTo>
                  <a:pt x="1562" y="2345"/>
                </a:lnTo>
                <a:lnTo>
                  <a:pt x="1554" y="2365"/>
                </a:lnTo>
                <a:lnTo>
                  <a:pt x="1549" y="2386"/>
                </a:lnTo>
                <a:lnTo>
                  <a:pt x="1543" y="2407"/>
                </a:lnTo>
                <a:lnTo>
                  <a:pt x="1540" y="2429"/>
                </a:lnTo>
                <a:lnTo>
                  <a:pt x="1536" y="2451"/>
                </a:lnTo>
                <a:lnTo>
                  <a:pt x="1535" y="2473"/>
                </a:lnTo>
                <a:lnTo>
                  <a:pt x="1534" y="2495"/>
                </a:lnTo>
                <a:lnTo>
                  <a:pt x="1534" y="4539"/>
                </a:lnTo>
                <a:lnTo>
                  <a:pt x="1535" y="4562"/>
                </a:lnTo>
                <a:lnTo>
                  <a:pt x="1536" y="4584"/>
                </a:lnTo>
                <a:lnTo>
                  <a:pt x="1540" y="4606"/>
                </a:lnTo>
                <a:lnTo>
                  <a:pt x="1543" y="4627"/>
                </a:lnTo>
                <a:lnTo>
                  <a:pt x="1549" y="4648"/>
                </a:lnTo>
                <a:lnTo>
                  <a:pt x="1554" y="4669"/>
                </a:lnTo>
                <a:lnTo>
                  <a:pt x="1562" y="4690"/>
                </a:lnTo>
                <a:lnTo>
                  <a:pt x="1570" y="4710"/>
                </a:lnTo>
                <a:lnTo>
                  <a:pt x="1578" y="4729"/>
                </a:lnTo>
                <a:lnTo>
                  <a:pt x="1588" y="4748"/>
                </a:lnTo>
                <a:lnTo>
                  <a:pt x="1598" y="4767"/>
                </a:lnTo>
                <a:lnTo>
                  <a:pt x="1610" y="4784"/>
                </a:lnTo>
                <a:lnTo>
                  <a:pt x="1623" y="4802"/>
                </a:lnTo>
                <a:lnTo>
                  <a:pt x="1636" y="4819"/>
                </a:lnTo>
                <a:lnTo>
                  <a:pt x="1649" y="4834"/>
                </a:lnTo>
                <a:lnTo>
                  <a:pt x="1663" y="4850"/>
                </a:lnTo>
                <a:lnTo>
                  <a:pt x="1679" y="4864"/>
                </a:lnTo>
                <a:lnTo>
                  <a:pt x="1696" y="4878"/>
                </a:lnTo>
                <a:lnTo>
                  <a:pt x="1712" y="4892"/>
                </a:lnTo>
                <a:lnTo>
                  <a:pt x="1729" y="4904"/>
                </a:lnTo>
                <a:lnTo>
                  <a:pt x="1746" y="4915"/>
                </a:lnTo>
                <a:lnTo>
                  <a:pt x="1765" y="4926"/>
                </a:lnTo>
                <a:lnTo>
                  <a:pt x="1784" y="4936"/>
                </a:lnTo>
                <a:lnTo>
                  <a:pt x="1804" y="4945"/>
                </a:lnTo>
                <a:lnTo>
                  <a:pt x="1824" y="4952"/>
                </a:lnTo>
                <a:lnTo>
                  <a:pt x="1844" y="4959"/>
                </a:lnTo>
                <a:lnTo>
                  <a:pt x="1865" y="4966"/>
                </a:lnTo>
                <a:lnTo>
                  <a:pt x="1886" y="4970"/>
                </a:lnTo>
                <a:lnTo>
                  <a:pt x="1908" y="4975"/>
                </a:lnTo>
                <a:lnTo>
                  <a:pt x="1930" y="4977"/>
                </a:lnTo>
                <a:lnTo>
                  <a:pt x="1952" y="4979"/>
                </a:lnTo>
                <a:lnTo>
                  <a:pt x="1974" y="4979"/>
                </a:lnTo>
                <a:lnTo>
                  <a:pt x="5999" y="4979"/>
                </a:lnTo>
                <a:lnTo>
                  <a:pt x="6022" y="4979"/>
                </a:lnTo>
                <a:lnTo>
                  <a:pt x="6044" y="4977"/>
                </a:lnTo>
                <a:lnTo>
                  <a:pt x="6066" y="4975"/>
                </a:lnTo>
                <a:lnTo>
                  <a:pt x="6087" y="4970"/>
                </a:lnTo>
                <a:lnTo>
                  <a:pt x="6108" y="4966"/>
                </a:lnTo>
                <a:lnTo>
                  <a:pt x="6129" y="4959"/>
                </a:lnTo>
                <a:lnTo>
                  <a:pt x="6150" y="4952"/>
                </a:lnTo>
                <a:lnTo>
                  <a:pt x="6170" y="4945"/>
                </a:lnTo>
                <a:lnTo>
                  <a:pt x="6189" y="4936"/>
                </a:lnTo>
                <a:lnTo>
                  <a:pt x="6209" y="4926"/>
                </a:lnTo>
                <a:lnTo>
                  <a:pt x="6226" y="4915"/>
                </a:lnTo>
                <a:lnTo>
                  <a:pt x="6244" y="4904"/>
                </a:lnTo>
                <a:lnTo>
                  <a:pt x="6262" y="4892"/>
                </a:lnTo>
                <a:lnTo>
                  <a:pt x="6278" y="4878"/>
                </a:lnTo>
                <a:lnTo>
                  <a:pt x="6295" y="4864"/>
                </a:lnTo>
                <a:lnTo>
                  <a:pt x="6309" y="4850"/>
                </a:lnTo>
                <a:lnTo>
                  <a:pt x="6325" y="4834"/>
                </a:lnTo>
                <a:lnTo>
                  <a:pt x="6338" y="4819"/>
                </a:lnTo>
                <a:lnTo>
                  <a:pt x="6351" y="4802"/>
                </a:lnTo>
                <a:lnTo>
                  <a:pt x="6363" y="4784"/>
                </a:lnTo>
                <a:lnTo>
                  <a:pt x="6375" y="4767"/>
                </a:lnTo>
                <a:lnTo>
                  <a:pt x="6385" y="4748"/>
                </a:lnTo>
                <a:lnTo>
                  <a:pt x="6395" y="4729"/>
                </a:lnTo>
                <a:lnTo>
                  <a:pt x="6404" y="4710"/>
                </a:lnTo>
                <a:lnTo>
                  <a:pt x="6412" y="4690"/>
                </a:lnTo>
                <a:lnTo>
                  <a:pt x="6419" y="4669"/>
                </a:lnTo>
                <a:lnTo>
                  <a:pt x="6425" y="4648"/>
                </a:lnTo>
                <a:lnTo>
                  <a:pt x="6430" y="4627"/>
                </a:lnTo>
                <a:lnTo>
                  <a:pt x="6434" y="4606"/>
                </a:lnTo>
                <a:lnTo>
                  <a:pt x="6436" y="4584"/>
                </a:lnTo>
                <a:lnTo>
                  <a:pt x="6438" y="4562"/>
                </a:lnTo>
                <a:lnTo>
                  <a:pt x="6438" y="4539"/>
                </a:lnTo>
                <a:lnTo>
                  <a:pt x="6438" y="2495"/>
                </a:lnTo>
                <a:lnTo>
                  <a:pt x="6438" y="2473"/>
                </a:lnTo>
                <a:lnTo>
                  <a:pt x="6436" y="2451"/>
                </a:lnTo>
                <a:lnTo>
                  <a:pt x="6434" y="2429"/>
                </a:lnTo>
                <a:lnTo>
                  <a:pt x="6430" y="2407"/>
                </a:lnTo>
                <a:lnTo>
                  <a:pt x="6425" y="2386"/>
                </a:lnTo>
                <a:lnTo>
                  <a:pt x="6419" y="2365"/>
                </a:lnTo>
                <a:lnTo>
                  <a:pt x="6412" y="2345"/>
                </a:lnTo>
                <a:lnTo>
                  <a:pt x="6404" y="2325"/>
                </a:lnTo>
                <a:lnTo>
                  <a:pt x="6395" y="2305"/>
                </a:lnTo>
                <a:lnTo>
                  <a:pt x="6385" y="2286"/>
                </a:lnTo>
                <a:lnTo>
                  <a:pt x="6375" y="2268"/>
                </a:lnTo>
                <a:lnTo>
                  <a:pt x="6363" y="2250"/>
                </a:lnTo>
                <a:lnTo>
                  <a:pt x="6351" y="2232"/>
                </a:lnTo>
                <a:lnTo>
                  <a:pt x="6338" y="2216"/>
                </a:lnTo>
                <a:lnTo>
                  <a:pt x="6325" y="2200"/>
                </a:lnTo>
                <a:lnTo>
                  <a:pt x="6309" y="2185"/>
                </a:lnTo>
                <a:lnTo>
                  <a:pt x="6295" y="2170"/>
                </a:lnTo>
                <a:lnTo>
                  <a:pt x="6278" y="2156"/>
                </a:lnTo>
                <a:lnTo>
                  <a:pt x="6262" y="2143"/>
                </a:lnTo>
                <a:lnTo>
                  <a:pt x="6244" y="2130"/>
                </a:lnTo>
                <a:lnTo>
                  <a:pt x="6226" y="2119"/>
                </a:lnTo>
                <a:lnTo>
                  <a:pt x="6209" y="2108"/>
                </a:lnTo>
                <a:lnTo>
                  <a:pt x="6189" y="2098"/>
                </a:lnTo>
                <a:lnTo>
                  <a:pt x="6170" y="2090"/>
                </a:lnTo>
                <a:lnTo>
                  <a:pt x="6150" y="2082"/>
                </a:lnTo>
                <a:lnTo>
                  <a:pt x="6129" y="2075"/>
                </a:lnTo>
                <a:lnTo>
                  <a:pt x="6108" y="2070"/>
                </a:lnTo>
                <a:lnTo>
                  <a:pt x="6087" y="2064"/>
                </a:lnTo>
                <a:lnTo>
                  <a:pt x="6066" y="2061"/>
                </a:lnTo>
                <a:lnTo>
                  <a:pt x="6044" y="2057"/>
                </a:lnTo>
                <a:lnTo>
                  <a:pt x="6022" y="2055"/>
                </a:lnTo>
                <a:lnTo>
                  <a:pt x="5999" y="2055"/>
                </a:lnTo>
                <a:lnTo>
                  <a:pt x="1974" y="2055"/>
                </a:lnTo>
                <a:close/>
                <a:moveTo>
                  <a:pt x="1961" y="3807"/>
                </a:moveTo>
                <a:lnTo>
                  <a:pt x="2792" y="3807"/>
                </a:lnTo>
                <a:lnTo>
                  <a:pt x="2792" y="4074"/>
                </a:lnTo>
                <a:lnTo>
                  <a:pt x="1961" y="4074"/>
                </a:lnTo>
                <a:lnTo>
                  <a:pt x="1961" y="3807"/>
                </a:lnTo>
                <a:close/>
                <a:moveTo>
                  <a:pt x="2155" y="2489"/>
                </a:moveTo>
                <a:lnTo>
                  <a:pt x="2155" y="2489"/>
                </a:lnTo>
                <a:lnTo>
                  <a:pt x="2135" y="2490"/>
                </a:lnTo>
                <a:lnTo>
                  <a:pt x="2117" y="2492"/>
                </a:lnTo>
                <a:lnTo>
                  <a:pt x="2099" y="2497"/>
                </a:lnTo>
                <a:lnTo>
                  <a:pt x="2081" y="2503"/>
                </a:lnTo>
                <a:lnTo>
                  <a:pt x="2066" y="2512"/>
                </a:lnTo>
                <a:lnTo>
                  <a:pt x="2049" y="2521"/>
                </a:lnTo>
                <a:lnTo>
                  <a:pt x="2035" y="2532"/>
                </a:lnTo>
                <a:lnTo>
                  <a:pt x="2022" y="2544"/>
                </a:lnTo>
                <a:lnTo>
                  <a:pt x="2009" y="2557"/>
                </a:lnTo>
                <a:lnTo>
                  <a:pt x="1998" y="2571"/>
                </a:lnTo>
                <a:lnTo>
                  <a:pt x="1990" y="2587"/>
                </a:lnTo>
                <a:lnTo>
                  <a:pt x="1982" y="2604"/>
                </a:lnTo>
                <a:lnTo>
                  <a:pt x="1975" y="2621"/>
                </a:lnTo>
                <a:lnTo>
                  <a:pt x="1971" y="2639"/>
                </a:lnTo>
                <a:lnTo>
                  <a:pt x="1967" y="2658"/>
                </a:lnTo>
                <a:lnTo>
                  <a:pt x="1966" y="2678"/>
                </a:lnTo>
                <a:lnTo>
                  <a:pt x="1966" y="2905"/>
                </a:lnTo>
                <a:lnTo>
                  <a:pt x="1967" y="2924"/>
                </a:lnTo>
                <a:lnTo>
                  <a:pt x="1971" y="2943"/>
                </a:lnTo>
                <a:lnTo>
                  <a:pt x="1975" y="2962"/>
                </a:lnTo>
                <a:lnTo>
                  <a:pt x="1982" y="2978"/>
                </a:lnTo>
                <a:lnTo>
                  <a:pt x="1990" y="2995"/>
                </a:lnTo>
                <a:lnTo>
                  <a:pt x="1998" y="3010"/>
                </a:lnTo>
                <a:lnTo>
                  <a:pt x="2009" y="3025"/>
                </a:lnTo>
                <a:lnTo>
                  <a:pt x="2022" y="3038"/>
                </a:lnTo>
                <a:lnTo>
                  <a:pt x="2035" y="3050"/>
                </a:lnTo>
                <a:lnTo>
                  <a:pt x="2049" y="3061"/>
                </a:lnTo>
                <a:lnTo>
                  <a:pt x="2066" y="3071"/>
                </a:lnTo>
                <a:lnTo>
                  <a:pt x="2081" y="3079"/>
                </a:lnTo>
                <a:lnTo>
                  <a:pt x="2099" y="3085"/>
                </a:lnTo>
                <a:lnTo>
                  <a:pt x="2117" y="3090"/>
                </a:lnTo>
                <a:lnTo>
                  <a:pt x="2135" y="3093"/>
                </a:lnTo>
                <a:lnTo>
                  <a:pt x="2155" y="3094"/>
                </a:lnTo>
                <a:lnTo>
                  <a:pt x="2807" y="3094"/>
                </a:lnTo>
                <a:lnTo>
                  <a:pt x="2826" y="3093"/>
                </a:lnTo>
                <a:lnTo>
                  <a:pt x="2845" y="3090"/>
                </a:lnTo>
                <a:lnTo>
                  <a:pt x="2864" y="3085"/>
                </a:lnTo>
                <a:lnTo>
                  <a:pt x="2880" y="3079"/>
                </a:lnTo>
                <a:lnTo>
                  <a:pt x="2897" y="3071"/>
                </a:lnTo>
                <a:lnTo>
                  <a:pt x="2912" y="3061"/>
                </a:lnTo>
                <a:lnTo>
                  <a:pt x="2927" y="3050"/>
                </a:lnTo>
                <a:lnTo>
                  <a:pt x="2941" y="3038"/>
                </a:lnTo>
                <a:lnTo>
                  <a:pt x="2953" y="3025"/>
                </a:lnTo>
                <a:lnTo>
                  <a:pt x="2963" y="3010"/>
                </a:lnTo>
                <a:lnTo>
                  <a:pt x="2973" y="2995"/>
                </a:lnTo>
                <a:lnTo>
                  <a:pt x="2981" y="2978"/>
                </a:lnTo>
                <a:lnTo>
                  <a:pt x="2988" y="2962"/>
                </a:lnTo>
                <a:lnTo>
                  <a:pt x="2992" y="2943"/>
                </a:lnTo>
                <a:lnTo>
                  <a:pt x="2995" y="2924"/>
                </a:lnTo>
                <a:lnTo>
                  <a:pt x="2996" y="2905"/>
                </a:lnTo>
                <a:lnTo>
                  <a:pt x="2996" y="2678"/>
                </a:lnTo>
                <a:lnTo>
                  <a:pt x="2995" y="2658"/>
                </a:lnTo>
                <a:lnTo>
                  <a:pt x="2992" y="2639"/>
                </a:lnTo>
                <a:lnTo>
                  <a:pt x="2988" y="2621"/>
                </a:lnTo>
                <a:lnTo>
                  <a:pt x="2981" y="2604"/>
                </a:lnTo>
                <a:lnTo>
                  <a:pt x="2973" y="2587"/>
                </a:lnTo>
                <a:lnTo>
                  <a:pt x="2963" y="2571"/>
                </a:lnTo>
                <a:lnTo>
                  <a:pt x="2953" y="2557"/>
                </a:lnTo>
                <a:lnTo>
                  <a:pt x="2941" y="2544"/>
                </a:lnTo>
                <a:lnTo>
                  <a:pt x="2927" y="2532"/>
                </a:lnTo>
                <a:lnTo>
                  <a:pt x="2912" y="2521"/>
                </a:lnTo>
                <a:lnTo>
                  <a:pt x="2897" y="2512"/>
                </a:lnTo>
                <a:lnTo>
                  <a:pt x="2880" y="2503"/>
                </a:lnTo>
                <a:lnTo>
                  <a:pt x="2864" y="2497"/>
                </a:lnTo>
                <a:lnTo>
                  <a:pt x="2845" y="2492"/>
                </a:lnTo>
                <a:lnTo>
                  <a:pt x="2826" y="2490"/>
                </a:lnTo>
                <a:lnTo>
                  <a:pt x="2807" y="2489"/>
                </a:lnTo>
                <a:lnTo>
                  <a:pt x="2155" y="2489"/>
                </a:lnTo>
                <a:close/>
                <a:moveTo>
                  <a:pt x="3509" y="4381"/>
                </a:moveTo>
                <a:lnTo>
                  <a:pt x="4836" y="4381"/>
                </a:lnTo>
                <a:lnTo>
                  <a:pt x="4836" y="4648"/>
                </a:lnTo>
                <a:lnTo>
                  <a:pt x="3509" y="4648"/>
                </a:lnTo>
                <a:lnTo>
                  <a:pt x="3509" y="4381"/>
                </a:lnTo>
                <a:close/>
                <a:moveTo>
                  <a:pt x="1961" y="4381"/>
                </a:moveTo>
                <a:lnTo>
                  <a:pt x="3287" y="4381"/>
                </a:lnTo>
                <a:lnTo>
                  <a:pt x="3287" y="4648"/>
                </a:lnTo>
                <a:lnTo>
                  <a:pt x="1961" y="4648"/>
                </a:lnTo>
                <a:lnTo>
                  <a:pt x="1961" y="4381"/>
                </a:lnTo>
                <a:close/>
                <a:moveTo>
                  <a:pt x="5152" y="3807"/>
                </a:moveTo>
                <a:lnTo>
                  <a:pt x="5983" y="3807"/>
                </a:lnTo>
                <a:lnTo>
                  <a:pt x="5983" y="4074"/>
                </a:lnTo>
                <a:lnTo>
                  <a:pt x="5152" y="4074"/>
                </a:lnTo>
                <a:lnTo>
                  <a:pt x="5152" y="3807"/>
                </a:lnTo>
                <a:close/>
                <a:moveTo>
                  <a:pt x="4085" y="3807"/>
                </a:moveTo>
                <a:lnTo>
                  <a:pt x="4915" y="3807"/>
                </a:lnTo>
                <a:lnTo>
                  <a:pt x="4915" y="4074"/>
                </a:lnTo>
                <a:lnTo>
                  <a:pt x="4085" y="4074"/>
                </a:lnTo>
                <a:lnTo>
                  <a:pt x="4085" y="3807"/>
                </a:lnTo>
                <a:close/>
                <a:moveTo>
                  <a:pt x="3027" y="3807"/>
                </a:moveTo>
                <a:lnTo>
                  <a:pt x="3859" y="3807"/>
                </a:lnTo>
                <a:lnTo>
                  <a:pt x="3859" y="4074"/>
                </a:lnTo>
                <a:lnTo>
                  <a:pt x="3027" y="4074"/>
                </a:lnTo>
                <a:lnTo>
                  <a:pt x="3027" y="380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800" dirty="0">
              <a:solidFill>
                <a:srgbClr val="FFFFFF"/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sym typeface="Source Han Serif SC" panose="02020400000000000000" pitchFamily="18" charset="-122"/>
            </a:endParaRPr>
          </a:p>
        </p:txBody>
      </p:sp>
      <p:sp>
        <p:nvSpPr>
          <p:cNvPr id="30" name="KSO_Shape"/>
          <p:cNvSpPr/>
          <p:nvPr/>
        </p:nvSpPr>
        <p:spPr bwMode="auto">
          <a:xfrm>
            <a:off x="2645886" y="4133157"/>
            <a:ext cx="377358" cy="379889"/>
          </a:xfrm>
          <a:custGeom>
            <a:avLst/>
            <a:gdLst>
              <a:gd name="T0" fmla="*/ 1161579 w 2109787"/>
              <a:gd name="T1" fmla="*/ 1730131 h 2125662"/>
              <a:gd name="T2" fmla="*/ 1236189 w 2109787"/>
              <a:gd name="T3" fmla="*/ 1509409 h 2125662"/>
              <a:gd name="T4" fmla="*/ 1220811 w 2109787"/>
              <a:gd name="T5" fmla="*/ 1384665 h 2125662"/>
              <a:gd name="T6" fmla="*/ 1405342 w 2109787"/>
              <a:gd name="T7" fmla="*/ 1404601 h 2125662"/>
              <a:gd name="T8" fmla="*/ 1370886 w 2109787"/>
              <a:gd name="T9" fmla="*/ 1829242 h 2125662"/>
              <a:gd name="T10" fmla="*/ 1480807 w 2109787"/>
              <a:gd name="T11" fmla="*/ 1653234 h 2125662"/>
              <a:gd name="T12" fmla="*/ 1705206 w 2109787"/>
              <a:gd name="T13" fmla="*/ 1300363 h 2125662"/>
              <a:gd name="T14" fmla="*/ 1872936 w 2109787"/>
              <a:gd name="T15" fmla="*/ 1412006 h 2125662"/>
              <a:gd name="T16" fmla="*/ 1863539 w 2109787"/>
              <a:gd name="T17" fmla="*/ 1802186 h 2125662"/>
              <a:gd name="T18" fmla="*/ 1574496 w 2109787"/>
              <a:gd name="T19" fmla="*/ 1890475 h 2125662"/>
              <a:gd name="T20" fmla="*/ 1000968 w 2109787"/>
              <a:gd name="T21" fmla="*/ 1883925 h 2125662"/>
              <a:gd name="T22" fmla="*/ 739264 w 2109787"/>
              <a:gd name="T23" fmla="*/ 1789655 h 2125662"/>
              <a:gd name="T24" fmla="*/ 755496 w 2109787"/>
              <a:gd name="T25" fmla="*/ 1386943 h 2125662"/>
              <a:gd name="T26" fmla="*/ 968220 w 2109787"/>
              <a:gd name="T27" fmla="*/ 1296091 h 2125662"/>
              <a:gd name="T28" fmla="*/ 1037602 w 2109787"/>
              <a:gd name="T29" fmla="*/ 801385 h 2125662"/>
              <a:gd name="T30" fmla="*/ 1059503 w 2109787"/>
              <a:gd name="T31" fmla="*/ 1006892 h 2125662"/>
              <a:gd name="T32" fmla="*/ 1259170 w 2109787"/>
              <a:gd name="T33" fmla="*/ 1210691 h 2125662"/>
              <a:gd name="T34" fmla="*/ 1395127 w 2109787"/>
              <a:gd name="T35" fmla="*/ 1192474 h 2125662"/>
              <a:gd name="T36" fmla="*/ 1566637 w 2109787"/>
              <a:gd name="T37" fmla="*/ 975297 h 2125662"/>
              <a:gd name="T38" fmla="*/ 1465950 w 2109787"/>
              <a:gd name="T39" fmla="*/ 842087 h 2125662"/>
              <a:gd name="T40" fmla="*/ 1192046 w 2109787"/>
              <a:gd name="T41" fmla="*/ 747589 h 2125662"/>
              <a:gd name="T42" fmla="*/ 1334259 w 2109787"/>
              <a:gd name="T43" fmla="*/ 449574 h 2125662"/>
              <a:gd name="T44" fmla="*/ 1512027 w 2109787"/>
              <a:gd name="T45" fmla="*/ 526995 h 2125662"/>
              <a:gd name="T46" fmla="*/ 1630349 w 2109787"/>
              <a:gd name="T47" fmla="*/ 698631 h 2125662"/>
              <a:gd name="T48" fmla="*/ 1657939 w 2109787"/>
              <a:gd name="T49" fmla="*/ 929186 h 2125662"/>
              <a:gd name="T50" fmla="*/ 1568628 w 2109787"/>
              <a:gd name="T51" fmla="*/ 1139532 h 2125662"/>
              <a:gd name="T52" fmla="*/ 1413900 w 2109787"/>
              <a:gd name="T53" fmla="*/ 1270180 h 2125662"/>
              <a:gd name="T54" fmla="*/ 1258886 w 2109787"/>
              <a:gd name="T55" fmla="*/ 1292381 h 2125662"/>
              <a:gd name="T56" fmla="*/ 1097900 w 2109787"/>
              <a:gd name="T57" fmla="*/ 1197598 h 2125662"/>
              <a:gd name="T58" fmla="*/ 976733 w 2109787"/>
              <a:gd name="T59" fmla="*/ 1012869 h 2125662"/>
              <a:gd name="T60" fmla="*/ 961659 w 2109787"/>
              <a:gd name="T61" fmla="*/ 777760 h 2125662"/>
              <a:gd name="T62" fmla="*/ 1050685 w 2109787"/>
              <a:gd name="T63" fmla="*/ 580223 h 2125662"/>
              <a:gd name="T64" fmla="*/ 1209965 w 2109787"/>
              <a:gd name="T65" fmla="*/ 464660 h 2125662"/>
              <a:gd name="T66" fmla="*/ 802597 w 2109787"/>
              <a:gd name="T67" fmla="*/ 349265 h 2125662"/>
              <a:gd name="T68" fmla="*/ 703059 w 2109787"/>
              <a:gd name="T69" fmla="*/ 413778 h 2125662"/>
              <a:gd name="T70" fmla="*/ 579631 w 2109787"/>
              <a:gd name="T71" fmla="*/ 465219 h 2125662"/>
              <a:gd name="T72" fmla="*/ 582759 w 2109787"/>
              <a:gd name="T73" fmla="*/ 565826 h 2125662"/>
              <a:gd name="T74" fmla="*/ 771314 w 2109787"/>
              <a:gd name="T75" fmla="*/ 673822 h 2125662"/>
              <a:gd name="T76" fmla="*/ 887063 w 2109787"/>
              <a:gd name="T77" fmla="*/ 819901 h 2125662"/>
              <a:gd name="T78" fmla="*/ 831038 w 2109787"/>
              <a:gd name="T79" fmla="*/ 994969 h 2125662"/>
              <a:gd name="T80" fmla="*/ 571383 w 2109787"/>
              <a:gd name="T81" fmla="*/ 1050387 h 2125662"/>
              <a:gd name="T82" fmla="*/ 581337 w 2109787"/>
              <a:gd name="T83" fmla="*/ 969675 h 2125662"/>
              <a:gd name="T84" fmla="*/ 751122 w 2109787"/>
              <a:gd name="T85" fmla="*/ 946086 h 2125662"/>
              <a:gd name="T86" fmla="*/ 784396 w 2109787"/>
              <a:gd name="T87" fmla="*/ 831269 h 2125662"/>
              <a:gd name="T88" fmla="*/ 658408 w 2109787"/>
              <a:gd name="T89" fmla="*/ 726967 h 2125662"/>
              <a:gd name="T90" fmla="*/ 480377 w 2109787"/>
              <a:gd name="T91" fmla="*/ 593962 h 2125662"/>
              <a:gd name="T92" fmla="*/ 503981 w 2109787"/>
              <a:gd name="T93" fmla="*/ 416621 h 2125662"/>
              <a:gd name="T94" fmla="*/ 746906 w 2109787"/>
              <a:gd name="T95" fmla="*/ 1423 h 2125662"/>
              <a:gd name="T96" fmla="*/ 1166756 w 2109787"/>
              <a:gd name="T97" fmla="*/ 173605 h 2125662"/>
              <a:gd name="T98" fmla="*/ 1015895 w 2109787"/>
              <a:gd name="T99" fmla="*/ 216010 h 2125662"/>
              <a:gd name="T100" fmla="*/ 659520 w 2109787"/>
              <a:gd name="T101" fmla="*/ 126646 h 2125662"/>
              <a:gd name="T102" fmla="*/ 368899 w 2109787"/>
              <a:gd name="T103" fmla="*/ 231948 h 2125662"/>
              <a:gd name="T104" fmla="*/ 176195 w 2109787"/>
              <a:gd name="T105" fmla="*/ 466173 h 2125662"/>
              <a:gd name="T106" fmla="*/ 128375 w 2109787"/>
              <a:gd name="T107" fmla="*/ 769271 h 2125662"/>
              <a:gd name="T108" fmla="*/ 222307 w 2109787"/>
              <a:gd name="T109" fmla="*/ 1026548 h 2125662"/>
              <a:gd name="T110" fmla="*/ 420703 w 2109787"/>
              <a:gd name="T111" fmla="*/ 1209830 h 2125662"/>
              <a:gd name="T112" fmla="*/ 486742 w 2109787"/>
              <a:gd name="T113" fmla="*/ 1374042 h 2125662"/>
              <a:gd name="T114" fmla="*/ 203805 w 2109787"/>
              <a:gd name="T115" fmla="*/ 1200153 h 2125662"/>
              <a:gd name="T116" fmla="*/ 33303 w 2109787"/>
              <a:gd name="T117" fmla="*/ 918970 h 2125662"/>
              <a:gd name="T118" fmla="*/ 14232 w 2109787"/>
              <a:gd name="T119" fmla="*/ 562367 h 2125662"/>
              <a:gd name="T120" fmla="*/ 183026 w 2109787"/>
              <a:gd name="T121" fmla="*/ 230810 h 2125662"/>
              <a:gd name="T122" fmla="*/ 494712 w 2109787"/>
              <a:gd name="T123" fmla="*/ 31875 h 21256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109787" h="2125662">
                <a:moveTo>
                  <a:pt x="1216342" y="1436687"/>
                </a:moveTo>
                <a:lnTo>
                  <a:pt x="1216977" y="1467831"/>
                </a:lnTo>
                <a:lnTo>
                  <a:pt x="1218247" y="1498021"/>
                </a:lnTo>
                <a:lnTo>
                  <a:pt x="1219517" y="1527894"/>
                </a:lnTo>
                <a:lnTo>
                  <a:pt x="1221105" y="1556813"/>
                </a:lnTo>
                <a:lnTo>
                  <a:pt x="1223010" y="1585097"/>
                </a:lnTo>
                <a:lnTo>
                  <a:pt x="1225550" y="1612427"/>
                </a:lnTo>
                <a:lnTo>
                  <a:pt x="1227772" y="1639121"/>
                </a:lnTo>
                <a:lnTo>
                  <a:pt x="1230630" y="1665180"/>
                </a:lnTo>
                <a:lnTo>
                  <a:pt x="1233487" y="1690286"/>
                </a:lnTo>
                <a:lnTo>
                  <a:pt x="1237297" y="1714756"/>
                </a:lnTo>
                <a:lnTo>
                  <a:pt x="1240790" y="1738273"/>
                </a:lnTo>
                <a:lnTo>
                  <a:pt x="1244917" y="1761154"/>
                </a:lnTo>
                <a:lnTo>
                  <a:pt x="1249362" y="1783399"/>
                </a:lnTo>
                <a:lnTo>
                  <a:pt x="1253807" y="1804691"/>
                </a:lnTo>
                <a:lnTo>
                  <a:pt x="1258570" y="1825030"/>
                </a:lnTo>
                <a:lnTo>
                  <a:pt x="1263967" y="1844733"/>
                </a:lnTo>
                <a:lnTo>
                  <a:pt x="1269365" y="1863801"/>
                </a:lnTo>
                <a:lnTo>
                  <a:pt x="1275397" y="1881597"/>
                </a:lnTo>
                <a:lnTo>
                  <a:pt x="1281430" y="1899076"/>
                </a:lnTo>
                <a:lnTo>
                  <a:pt x="1288097" y="1915283"/>
                </a:lnTo>
                <a:lnTo>
                  <a:pt x="1295082" y="1930537"/>
                </a:lnTo>
                <a:lnTo>
                  <a:pt x="1302067" y="1945474"/>
                </a:lnTo>
                <a:lnTo>
                  <a:pt x="1309687" y="1959457"/>
                </a:lnTo>
                <a:lnTo>
                  <a:pt x="1317625" y="1972168"/>
                </a:lnTo>
                <a:lnTo>
                  <a:pt x="1325562" y="1984244"/>
                </a:lnTo>
                <a:lnTo>
                  <a:pt x="1330007" y="1990282"/>
                </a:lnTo>
                <a:lnTo>
                  <a:pt x="1334135" y="1995685"/>
                </a:lnTo>
                <a:lnTo>
                  <a:pt x="1338262" y="2001087"/>
                </a:lnTo>
                <a:lnTo>
                  <a:pt x="1343025" y="2005854"/>
                </a:lnTo>
                <a:lnTo>
                  <a:pt x="1347470" y="2010621"/>
                </a:lnTo>
                <a:lnTo>
                  <a:pt x="1352232" y="2015388"/>
                </a:lnTo>
                <a:lnTo>
                  <a:pt x="1356677" y="2019519"/>
                </a:lnTo>
                <a:lnTo>
                  <a:pt x="1361440" y="2023968"/>
                </a:lnTo>
                <a:lnTo>
                  <a:pt x="1366520" y="2027782"/>
                </a:lnTo>
                <a:lnTo>
                  <a:pt x="1371282" y="2031278"/>
                </a:lnTo>
                <a:lnTo>
                  <a:pt x="1376362" y="2034773"/>
                </a:lnTo>
                <a:lnTo>
                  <a:pt x="1381442" y="2038269"/>
                </a:lnTo>
                <a:lnTo>
                  <a:pt x="1386840" y="2041129"/>
                </a:lnTo>
                <a:lnTo>
                  <a:pt x="1391920" y="2043989"/>
                </a:lnTo>
                <a:lnTo>
                  <a:pt x="1391920" y="1688379"/>
                </a:lnTo>
                <a:lnTo>
                  <a:pt x="1387475" y="1687108"/>
                </a:lnTo>
                <a:lnTo>
                  <a:pt x="1382395" y="1685837"/>
                </a:lnTo>
                <a:lnTo>
                  <a:pt x="1378267" y="1684248"/>
                </a:lnTo>
                <a:lnTo>
                  <a:pt x="1373505" y="1682341"/>
                </a:lnTo>
                <a:lnTo>
                  <a:pt x="1369695" y="1680117"/>
                </a:lnTo>
                <a:lnTo>
                  <a:pt x="1365885" y="1677256"/>
                </a:lnTo>
                <a:lnTo>
                  <a:pt x="1362075" y="1674079"/>
                </a:lnTo>
                <a:lnTo>
                  <a:pt x="1358900" y="1670901"/>
                </a:lnTo>
                <a:lnTo>
                  <a:pt x="1356042" y="1667405"/>
                </a:lnTo>
                <a:lnTo>
                  <a:pt x="1353502" y="1663274"/>
                </a:lnTo>
                <a:lnTo>
                  <a:pt x="1350962" y="1659460"/>
                </a:lnTo>
                <a:lnTo>
                  <a:pt x="1349057" y="1655329"/>
                </a:lnTo>
                <a:lnTo>
                  <a:pt x="1347470" y="1650562"/>
                </a:lnTo>
                <a:lnTo>
                  <a:pt x="1346517" y="1645795"/>
                </a:lnTo>
                <a:lnTo>
                  <a:pt x="1345882" y="1641346"/>
                </a:lnTo>
                <a:lnTo>
                  <a:pt x="1345565" y="1635943"/>
                </a:lnTo>
                <a:lnTo>
                  <a:pt x="1345565" y="1582872"/>
                </a:lnTo>
                <a:lnTo>
                  <a:pt x="1345882" y="1577469"/>
                </a:lnTo>
                <a:lnTo>
                  <a:pt x="1346517" y="1572385"/>
                </a:lnTo>
                <a:lnTo>
                  <a:pt x="1347787" y="1567300"/>
                </a:lnTo>
                <a:lnTo>
                  <a:pt x="1349692" y="1562215"/>
                </a:lnTo>
                <a:lnTo>
                  <a:pt x="1352232" y="1557449"/>
                </a:lnTo>
                <a:lnTo>
                  <a:pt x="1354772" y="1553317"/>
                </a:lnTo>
                <a:lnTo>
                  <a:pt x="1357630" y="1549186"/>
                </a:lnTo>
                <a:lnTo>
                  <a:pt x="1361122" y="1545055"/>
                </a:lnTo>
                <a:lnTo>
                  <a:pt x="1365250" y="1541877"/>
                </a:lnTo>
                <a:lnTo>
                  <a:pt x="1369060" y="1538699"/>
                </a:lnTo>
                <a:lnTo>
                  <a:pt x="1373505" y="1535839"/>
                </a:lnTo>
                <a:lnTo>
                  <a:pt x="1378267" y="1533614"/>
                </a:lnTo>
                <a:lnTo>
                  <a:pt x="1383030" y="1532025"/>
                </a:lnTo>
                <a:lnTo>
                  <a:pt x="1388427" y="1530754"/>
                </a:lnTo>
                <a:lnTo>
                  <a:pt x="1393507" y="1529801"/>
                </a:lnTo>
                <a:lnTo>
                  <a:pt x="1399222" y="1529483"/>
                </a:lnTo>
                <a:lnTo>
                  <a:pt x="1516062" y="1529483"/>
                </a:lnTo>
                <a:lnTo>
                  <a:pt x="1521460" y="1529801"/>
                </a:lnTo>
                <a:lnTo>
                  <a:pt x="1526857" y="1530754"/>
                </a:lnTo>
                <a:lnTo>
                  <a:pt x="1531937" y="1532025"/>
                </a:lnTo>
                <a:lnTo>
                  <a:pt x="1537017" y="1533614"/>
                </a:lnTo>
                <a:lnTo>
                  <a:pt x="1541462" y="1535839"/>
                </a:lnTo>
                <a:lnTo>
                  <a:pt x="1545907" y="1538699"/>
                </a:lnTo>
                <a:lnTo>
                  <a:pt x="1550035" y="1541877"/>
                </a:lnTo>
                <a:lnTo>
                  <a:pt x="1553845" y="1545055"/>
                </a:lnTo>
                <a:lnTo>
                  <a:pt x="1557020" y="1549186"/>
                </a:lnTo>
                <a:lnTo>
                  <a:pt x="1560512" y="1553317"/>
                </a:lnTo>
                <a:lnTo>
                  <a:pt x="1563052" y="1557449"/>
                </a:lnTo>
                <a:lnTo>
                  <a:pt x="1565275" y="1562215"/>
                </a:lnTo>
                <a:lnTo>
                  <a:pt x="1566862" y="1567300"/>
                </a:lnTo>
                <a:lnTo>
                  <a:pt x="1568132" y="1572385"/>
                </a:lnTo>
                <a:lnTo>
                  <a:pt x="1569085" y="1577469"/>
                </a:lnTo>
                <a:lnTo>
                  <a:pt x="1569402" y="1582872"/>
                </a:lnTo>
                <a:lnTo>
                  <a:pt x="1569402" y="1635943"/>
                </a:lnTo>
                <a:lnTo>
                  <a:pt x="1569085" y="1641346"/>
                </a:lnTo>
                <a:lnTo>
                  <a:pt x="1568450" y="1645795"/>
                </a:lnTo>
                <a:lnTo>
                  <a:pt x="1567180" y="1650562"/>
                </a:lnTo>
                <a:lnTo>
                  <a:pt x="1565910" y="1655329"/>
                </a:lnTo>
                <a:lnTo>
                  <a:pt x="1564005" y="1659460"/>
                </a:lnTo>
                <a:lnTo>
                  <a:pt x="1561782" y="1663274"/>
                </a:lnTo>
                <a:lnTo>
                  <a:pt x="1558607" y="1667405"/>
                </a:lnTo>
                <a:lnTo>
                  <a:pt x="1555750" y="1670901"/>
                </a:lnTo>
                <a:lnTo>
                  <a:pt x="1552575" y="1674079"/>
                </a:lnTo>
                <a:lnTo>
                  <a:pt x="1549082" y="1677256"/>
                </a:lnTo>
                <a:lnTo>
                  <a:pt x="1545272" y="1680117"/>
                </a:lnTo>
                <a:lnTo>
                  <a:pt x="1541145" y="1682341"/>
                </a:lnTo>
                <a:lnTo>
                  <a:pt x="1537017" y="1684248"/>
                </a:lnTo>
                <a:lnTo>
                  <a:pt x="1532255" y="1685837"/>
                </a:lnTo>
                <a:lnTo>
                  <a:pt x="1527810" y="1687108"/>
                </a:lnTo>
                <a:lnTo>
                  <a:pt x="1523047" y="1688379"/>
                </a:lnTo>
                <a:lnTo>
                  <a:pt x="1523047" y="2043989"/>
                </a:lnTo>
                <a:lnTo>
                  <a:pt x="1528445" y="2041129"/>
                </a:lnTo>
                <a:lnTo>
                  <a:pt x="1533525" y="2038269"/>
                </a:lnTo>
                <a:lnTo>
                  <a:pt x="1538605" y="2034773"/>
                </a:lnTo>
                <a:lnTo>
                  <a:pt x="1543685" y="2031278"/>
                </a:lnTo>
                <a:lnTo>
                  <a:pt x="1548765" y="2027782"/>
                </a:lnTo>
                <a:lnTo>
                  <a:pt x="1553527" y="2023968"/>
                </a:lnTo>
                <a:lnTo>
                  <a:pt x="1558290" y="2019519"/>
                </a:lnTo>
                <a:lnTo>
                  <a:pt x="1563052" y="2015388"/>
                </a:lnTo>
                <a:lnTo>
                  <a:pt x="1567497" y="2010621"/>
                </a:lnTo>
                <a:lnTo>
                  <a:pt x="1572260" y="2005854"/>
                </a:lnTo>
                <a:lnTo>
                  <a:pt x="1576705" y="2001087"/>
                </a:lnTo>
                <a:lnTo>
                  <a:pt x="1580832" y="1995685"/>
                </a:lnTo>
                <a:lnTo>
                  <a:pt x="1585277" y="1990282"/>
                </a:lnTo>
                <a:lnTo>
                  <a:pt x="1589405" y="1984244"/>
                </a:lnTo>
                <a:lnTo>
                  <a:pt x="1597660" y="1972168"/>
                </a:lnTo>
                <a:lnTo>
                  <a:pt x="1605280" y="1959457"/>
                </a:lnTo>
                <a:lnTo>
                  <a:pt x="1612900" y="1945474"/>
                </a:lnTo>
                <a:lnTo>
                  <a:pt x="1620202" y="1930537"/>
                </a:lnTo>
                <a:lnTo>
                  <a:pt x="1626870" y="1915283"/>
                </a:lnTo>
                <a:lnTo>
                  <a:pt x="1633537" y="1899076"/>
                </a:lnTo>
                <a:lnTo>
                  <a:pt x="1639570" y="1881597"/>
                </a:lnTo>
                <a:lnTo>
                  <a:pt x="1645602" y="1863801"/>
                </a:lnTo>
                <a:lnTo>
                  <a:pt x="1651000" y="1844733"/>
                </a:lnTo>
                <a:lnTo>
                  <a:pt x="1656397" y="1825030"/>
                </a:lnTo>
                <a:lnTo>
                  <a:pt x="1661160" y="1804691"/>
                </a:lnTo>
                <a:lnTo>
                  <a:pt x="1665922" y="1783399"/>
                </a:lnTo>
                <a:lnTo>
                  <a:pt x="1670050" y="1761154"/>
                </a:lnTo>
                <a:lnTo>
                  <a:pt x="1673860" y="1738273"/>
                </a:lnTo>
                <a:lnTo>
                  <a:pt x="1677987" y="1714756"/>
                </a:lnTo>
                <a:lnTo>
                  <a:pt x="1681162" y="1690286"/>
                </a:lnTo>
                <a:lnTo>
                  <a:pt x="1684337" y="1665180"/>
                </a:lnTo>
                <a:lnTo>
                  <a:pt x="1687195" y="1639121"/>
                </a:lnTo>
                <a:lnTo>
                  <a:pt x="1689735" y="1612427"/>
                </a:lnTo>
                <a:lnTo>
                  <a:pt x="1691957" y="1585097"/>
                </a:lnTo>
                <a:lnTo>
                  <a:pt x="1693862" y="1556813"/>
                </a:lnTo>
                <a:lnTo>
                  <a:pt x="1695450" y="1527894"/>
                </a:lnTo>
                <a:lnTo>
                  <a:pt x="1696720" y="1498021"/>
                </a:lnTo>
                <a:lnTo>
                  <a:pt x="1697672" y="1467831"/>
                </a:lnTo>
                <a:lnTo>
                  <a:pt x="1698942" y="1436687"/>
                </a:lnTo>
                <a:lnTo>
                  <a:pt x="1738312" y="1438912"/>
                </a:lnTo>
                <a:lnTo>
                  <a:pt x="1774825" y="1441454"/>
                </a:lnTo>
                <a:lnTo>
                  <a:pt x="1835150" y="1446221"/>
                </a:lnTo>
                <a:lnTo>
                  <a:pt x="1875472" y="1449399"/>
                </a:lnTo>
                <a:lnTo>
                  <a:pt x="1890077" y="1450670"/>
                </a:lnTo>
                <a:lnTo>
                  <a:pt x="1901190" y="1450988"/>
                </a:lnTo>
                <a:lnTo>
                  <a:pt x="1912620" y="1451941"/>
                </a:lnTo>
                <a:lnTo>
                  <a:pt x="1923415" y="1453212"/>
                </a:lnTo>
                <a:lnTo>
                  <a:pt x="1934210" y="1455119"/>
                </a:lnTo>
                <a:lnTo>
                  <a:pt x="1945005" y="1457662"/>
                </a:lnTo>
                <a:lnTo>
                  <a:pt x="1955482" y="1460522"/>
                </a:lnTo>
                <a:lnTo>
                  <a:pt x="1965642" y="1464017"/>
                </a:lnTo>
                <a:lnTo>
                  <a:pt x="1975485" y="1468149"/>
                </a:lnTo>
                <a:lnTo>
                  <a:pt x="1985327" y="1472598"/>
                </a:lnTo>
                <a:lnTo>
                  <a:pt x="1994852" y="1477047"/>
                </a:lnTo>
                <a:lnTo>
                  <a:pt x="2004060" y="1482767"/>
                </a:lnTo>
                <a:lnTo>
                  <a:pt x="2012950" y="1488170"/>
                </a:lnTo>
                <a:lnTo>
                  <a:pt x="2021522" y="1494526"/>
                </a:lnTo>
                <a:lnTo>
                  <a:pt x="2029777" y="1500881"/>
                </a:lnTo>
                <a:lnTo>
                  <a:pt x="2038032" y="1507873"/>
                </a:lnTo>
                <a:lnTo>
                  <a:pt x="2045652" y="1515182"/>
                </a:lnTo>
                <a:lnTo>
                  <a:pt x="2052637" y="1522809"/>
                </a:lnTo>
                <a:lnTo>
                  <a:pt x="2059622" y="1530754"/>
                </a:lnTo>
                <a:lnTo>
                  <a:pt x="2065972" y="1539334"/>
                </a:lnTo>
                <a:lnTo>
                  <a:pt x="2072322" y="1547597"/>
                </a:lnTo>
                <a:lnTo>
                  <a:pt x="2078037" y="1556495"/>
                </a:lnTo>
                <a:lnTo>
                  <a:pt x="2083435" y="1566029"/>
                </a:lnTo>
                <a:lnTo>
                  <a:pt x="2088197" y="1575563"/>
                </a:lnTo>
                <a:lnTo>
                  <a:pt x="2092642" y="1585414"/>
                </a:lnTo>
                <a:lnTo>
                  <a:pt x="2096452" y="1595266"/>
                </a:lnTo>
                <a:lnTo>
                  <a:pt x="2099945" y="1605117"/>
                </a:lnTo>
                <a:lnTo>
                  <a:pt x="2103120" y="1615605"/>
                </a:lnTo>
                <a:lnTo>
                  <a:pt x="2105660" y="1626410"/>
                </a:lnTo>
                <a:lnTo>
                  <a:pt x="2107247" y="1637215"/>
                </a:lnTo>
                <a:lnTo>
                  <a:pt x="2108835" y="1648337"/>
                </a:lnTo>
                <a:lnTo>
                  <a:pt x="2109470" y="1659460"/>
                </a:lnTo>
                <a:lnTo>
                  <a:pt x="2109787" y="1670901"/>
                </a:lnTo>
                <a:lnTo>
                  <a:pt x="2109787" y="1949605"/>
                </a:lnTo>
                <a:lnTo>
                  <a:pt x="2109787" y="1955325"/>
                </a:lnTo>
                <a:lnTo>
                  <a:pt x="2108835" y="1960728"/>
                </a:lnTo>
                <a:lnTo>
                  <a:pt x="2107882" y="1966448"/>
                </a:lnTo>
                <a:lnTo>
                  <a:pt x="2106295" y="1971850"/>
                </a:lnTo>
                <a:lnTo>
                  <a:pt x="2104072" y="1976935"/>
                </a:lnTo>
                <a:lnTo>
                  <a:pt x="2101532" y="1982020"/>
                </a:lnTo>
                <a:lnTo>
                  <a:pt x="2098675" y="1987105"/>
                </a:lnTo>
                <a:lnTo>
                  <a:pt x="2095182" y="1992189"/>
                </a:lnTo>
                <a:lnTo>
                  <a:pt x="2091690" y="1996956"/>
                </a:lnTo>
                <a:lnTo>
                  <a:pt x="2087245" y="2002041"/>
                </a:lnTo>
                <a:lnTo>
                  <a:pt x="2082800" y="2006490"/>
                </a:lnTo>
                <a:lnTo>
                  <a:pt x="2077720" y="2010939"/>
                </a:lnTo>
                <a:lnTo>
                  <a:pt x="2072322" y="2015706"/>
                </a:lnTo>
                <a:lnTo>
                  <a:pt x="2066607" y="2019837"/>
                </a:lnTo>
                <a:lnTo>
                  <a:pt x="2060575" y="2024286"/>
                </a:lnTo>
                <a:lnTo>
                  <a:pt x="2053907" y="2028418"/>
                </a:lnTo>
                <a:lnTo>
                  <a:pt x="2047240" y="2032549"/>
                </a:lnTo>
                <a:lnTo>
                  <a:pt x="2039937" y="2036680"/>
                </a:lnTo>
                <a:lnTo>
                  <a:pt x="2032317" y="2040494"/>
                </a:lnTo>
                <a:lnTo>
                  <a:pt x="2024697" y="2044307"/>
                </a:lnTo>
                <a:lnTo>
                  <a:pt x="2016442" y="2048121"/>
                </a:lnTo>
                <a:lnTo>
                  <a:pt x="2007870" y="2051934"/>
                </a:lnTo>
                <a:lnTo>
                  <a:pt x="1999297" y="2055430"/>
                </a:lnTo>
                <a:lnTo>
                  <a:pt x="1990090" y="2058926"/>
                </a:lnTo>
                <a:lnTo>
                  <a:pt x="1970722" y="2065599"/>
                </a:lnTo>
                <a:lnTo>
                  <a:pt x="1950402" y="2071955"/>
                </a:lnTo>
                <a:lnTo>
                  <a:pt x="1929130" y="2077675"/>
                </a:lnTo>
                <a:lnTo>
                  <a:pt x="1907222" y="2083396"/>
                </a:lnTo>
                <a:lnTo>
                  <a:pt x="1883727" y="2088480"/>
                </a:lnTo>
                <a:lnTo>
                  <a:pt x="1859597" y="2093565"/>
                </a:lnTo>
                <a:lnTo>
                  <a:pt x="1834515" y="2098014"/>
                </a:lnTo>
                <a:lnTo>
                  <a:pt x="1809115" y="2102146"/>
                </a:lnTo>
                <a:lnTo>
                  <a:pt x="1782762" y="2105959"/>
                </a:lnTo>
                <a:lnTo>
                  <a:pt x="1755457" y="2109455"/>
                </a:lnTo>
                <a:lnTo>
                  <a:pt x="1728152" y="2112633"/>
                </a:lnTo>
                <a:lnTo>
                  <a:pt x="1700212" y="2115175"/>
                </a:lnTo>
                <a:lnTo>
                  <a:pt x="1671637" y="2118035"/>
                </a:lnTo>
                <a:lnTo>
                  <a:pt x="1642745" y="2119942"/>
                </a:lnTo>
                <a:lnTo>
                  <a:pt x="1613535" y="2121849"/>
                </a:lnTo>
                <a:lnTo>
                  <a:pt x="1584325" y="2123120"/>
                </a:lnTo>
                <a:lnTo>
                  <a:pt x="1554480" y="2124391"/>
                </a:lnTo>
                <a:lnTo>
                  <a:pt x="1524635" y="2125027"/>
                </a:lnTo>
                <a:lnTo>
                  <a:pt x="1494790" y="2125344"/>
                </a:lnTo>
                <a:lnTo>
                  <a:pt x="1464945" y="2125662"/>
                </a:lnTo>
                <a:lnTo>
                  <a:pt x="1435100" y="2125344"/>
                </a:lnTo>
                <a:lnTo>
                  <a:pt x="1404937" y="2125027"/>
                </a:lnTo>
                <a:lnTo>
                  <a:pt x="1375092" y="2124391"/>
                </a:lnTo>
                <a:lnTo>
                  <a:pt x="1344930" y="2123120"/>
                </a:lnTo>
                <a:lnTo>
                  <a:pt x="1315085" y="2121849"/>
                </a:lnTo>
                <a:lnTo>
                  <a:pt x="1285557" y="2119942"/>
                </a:lnTo>
                <a:lnTo>
                  <a:pt x="1256030" y="2118035"/>
                </a:lnTo>
                <a:lnTo>
                  <a:pt x="1227455" y="2115175"/>
                </a:lnTo>
                <a:lnTo>
                  <a:pt x="1198562" y="2112633"/>
                </a:lnTo>
                <a:lnTo>
                  <a:pt x="1170622" y="2109455"/>
                </a:lnTo>
                <a:lnTo>
                  <a:pt x="1142682" y="2105959"/>
                </a:lnTo>
                <a:lnTo>
                  <a:pt x="1116012" y="2102146"/>
                </a:lnTo>
                <a:lnTo>
                  <a:pt x="1089660" y="2098014"/>
                </a:lnTo>
                <a:lnTo>
                  <a:pt x="1064260" y="2093565"/>
                </a:lnTo>
                <a:lnTo>
                  <a:pt x="1039177" y="2088480"/>
                </a:lnTo>
                <a:lnTo>
                  <a:pt x="1015364" y="2083396"/>
                </a:lnTo>
                <a:lnTo>
                  <a:pt x="992187" y="2077675"/>
                </a:lnTo>
                <a:lnTo>
                  <a:pt x="970597" y="2071955"/>
                </a:lnTo>
                <a:lnTo>
                  <a:pt x="949642" y="2065599"/>
                </a:lnTo>
                <a:lnTo>
                  <a:pt x="929639" y="2058926"/>
                </a:lnTo>
                <a:lnTo>
                  <a:pt x="910907" y="2051934"/>
                </a:lnTo>
                <a:lnTo>
                  <a:pt x="902334" y="2048121"/>
                </a:lnTo>
                <a:lnTo>
                  <a:pt x="893762" y="2044307"/>
                </a:lnTo>
                <a:lnTo>
                  <a:pt x="885507" y="2040494"/>
                </a:lnTo>
                <a:lnTo>
                  <a:pt x="877569" y="2036680"/>
                </a:lnTo>
                <a:lnTo>
                  <a:pt x="870584" y="2032549"/>
                </a:lnTo>
                <a:lnTo>
                  <a:pt x="863282" y="2028418"/>
                </a:lnTo>
                <a:lnTo>
                  <a:pt x="856614" y="2024286"/>
                </a:lnTo>
                <a:lnTo>
                  <a:pt x="850264" y="2019837"/>
                </a:lnTo>
                <a:lnTo>
                  <a:pt x="844232" y="2015706"/>
                </a:lnTo>
                <a:lnTo>
                  <a:pt x="838517" y="2010939"/>
                </a:lnTo>
                <a:lnTo>
                  <a:pt x="833437" y="2006490"/>
                </a:lnTo>
                <a:lnTo>
                  <a:pt x="828674" y="2002041"/>
                </a:lnTo>
                <a:lnTo>
                  <a:pt x="824229" y="1996956"/>
                </a:lnTo>
                <a:lnTo>
                  <a:pt x="820419" y="1992189"/>
                </a:lnTo>
                <a:lnTo>
                  <a:pt x="816609" y="1987105"/>
                </a:lnTo>
                <a:lnTo>
                  <a:pt x="813752" y="1982020"/>
                </a:lnTo>
                <a:lnTo>
                  <a:pt x="811212" y="1976935"/>
                </a:lnTo>
                <a:lnTo>
                  <a:pt x="808989" y="1971850"/>
                </a:lnTo>
                <a:lnTo>
                  <a:pt x="807084" y="1966448"/>
                </a:lnTo>
                <a:lnTo>
                  <a:pt x="805814" y="1960728"/>
                </a:lnTo>
                <a:lnTo>
                  <a:pt x="805179" y="1955325"/>
                </a:lnTo>
                <a:lnTo>
                  <a:pt x="804862" y="1949605"/>
                </a:lnTo>
                <a:lnTo>
                  <a:pt x="804862" y="1670901"/>
                </a:lnTo>
                <a:lnTo>
                  <a:pt x="805179" y="1659460"/>
                </a:lnTo>
                <a:lnTo>
                  <a:pt x="806132" y="1648337"/>
                </a:lnTo>
                <a:lnTo>
                  <a:pt x="807402" y="1637215"/>
                </a:lnTo>
                <a:lnTo>
                  <a:pt x="809624" y="1626410"/>
                </a:lnTo>
                <a:lnTo>
                  <a:pt x="812164" y="1615605"/>
                </a:lnTo>
                <a:lnTo>
                  <a:pt x="815022" y="1605117"/>
                </a:lnTo>
                <a:lnTo>
                  <a:pt x="818197" y="1595266"/>
                </a:lnTo>
                <a:lnTo>
                  <a:pt x="822324" y="1585414"/>
                </a:lnTo>
                <a:lnTo>
                  <a:pt x="826769" y="1575563"/>
                </a:lnTo>
                <a:lnTo>
                  <a:pt x="831849" y="1566029"/>
                </a:lnTo>
                <a:lnTo>
                  <a:pt x="836929" y="1556495"/>
                </a:lnTo>
                <a:lnTo>
                  <a:pt x="842327" y="1547597"/>
                </a:lnTo>
                <a:lnTo>
                  <a:pt x="848677" y="1539334"/>
                </a:lnTo>
                <a:lnTo>
                  <a:pt x="855344" y="1530754"/>
                </a:lnTo>
                <a:lnTo>
                  <a:pt x="862012" y="1522809"/>
                </a:lnTo>
                <a:lnTo>
                  <a:pt x="869632" y="1515182"/>
                </a:lnTo>
                <a:lnTo>
                  <a:pt x="876934" y="1507873"/>
                </a:lnTo>
                <a:lnTo>
                  <a:pt x="884872" y="1500881"/>
                </a:lnTo>
                <a:lnTo>
                  <a:pt x="893444" y="1494526"/>
                </a:lnTo>
                <a:lnTo>
                  <a:pt x="902017" y="1488170"/>
                </a:lnTo>
                <a:lnTo>
                  <a:pt x="910907" y="1482767"/>
                </a:lnTo>
                <a:lnTo>
                  <a:pt x="920114" y="1477047"/>
                </a:lnTo>
                <a:lnTo>
                  <a:pt x="929639" y="1472598"/>
                </a:lnTo>
                <a:lnTo>
                  <a:pt x="939482" y="1468149"/>
                </a:lnTo>
                <a:lnTo>
                  <a:pt x="949324" y="1464017"/>
                </a:lnTo>
                <a:lnTo>
                  <a:pt x="959802" y="1460522"/>
                </a:lnTo>
                <a:lnTo>
                  <a:pt x="969962" y="1457662"/>
                </a:lnTo>
                <a:lnTo>
                  <a:pt x="980439" y="1455119"/>
                </a:lnTo>
                <a:lnTo>
                  <a:pt x="991234" y="1453212"/>
                </a:lnTo>
                <a:lnTo>
                  <a:pt x="1002347" y="1451941"/>
                </a:lnTo>
                <a:lnTo>
                  <a:pt x="1013459" y="1450988"/>
                </a:lnTo>
                <a:lnTo>
                  <a:pt x="1024889" y="1450670"/>
                </a:lnTo>
                <a:lnTo>
                  <a:pt x="1039177" y="1449399"/>
                </a:lnTo>
                <a:lnTo>
                  <a:pt x="1079500" y="1446221"/>
                </a:lnTo>
                <a:lnTo>
                  <a:pt x="1140142" y="1441454"/>
                </a:lnTo>
                <a:lnTo>
                  <a:pt x="1176655" y="1438912"/>
                </a:lnTo>
                <a:lnTo>
                  <a:pt x="1216342" y="1436687"/>
                </a:lnTo>
                <a:close/>
                <a:moveTo>
                  <a:pt x="1249771" y="769392"/>
                </a:moveTo>
                <a:lnTo>
                  <a:pt x="1245966" y="770028"/>
                </a:lnTo>
                <a:lnTo>
                  <a:pt x="1242477" y="770663"/>
                </a:lnTo>
                <a:lnTo>
                  <a:pt x="1239306" y="771933"/>
                </a:lnTo>
                <a:lnTo>
                  <a:pt x="1235818" y="773839"/>
                </a:lnTo>
                <a:lnTo>
                  <a:pt x="1232647" y="775427"/>
                </a:lnTo>
                <a:lnTo>
                  <a:pt x="1229476" y="777650"/>
                </a:lnTo>
                <a:lnTo>
                  <a:pt x="1226621" y="780191"/>
                </a:lnTo>
                <a:lnTo>
                  <a:pt x="1223450" y="782732"/>
                </a:lnTo>
                <a:lnTo>
                  <a:pt x="1217425" y="789084"/>
                </a:lnTo>
                <a:lnTo>
                  <a:pt x="1211717" y="796071"/>
                </a:lnTo>
                <a:lnTo>
                  <a:pt x="1206009" y="803376"/>
                </a:lnTo>
                <a:lnTo>
                  <a:pt x="1194275" y="819574"/>
                </a:lnTo>
                <a:lnTo>
                  <a:pt x="1186030" y="831008"/>
                </a:lnTo>
                <a:lnTo>
                  <a:pt x="1177785" y="843395"/>
                </a:lnTo>
                <a:lnTo>
                  <a:pt x="1169857" y="855781"/>
                </a:lnTo>
                <a:lnTo>
                  <a:pt x="1161929" y="868803"/>
                </a:lnTo>
                <a:lnTo>
                  <a:pt x="1159075" y="881507"/>
                </a:lnTo>
                <a:lnTo>
                  <a:pt x="1156856" y="894212"/>
                </a:lnTo>
                <a:lnTo>
                  <a:pt x="1154636" y="907233"/>
                </a:lnTo>
                <a:lnTo>
                  <a:pt x="1152733" y="920573"/>
                </a:lnTo>
                <a:lnTo>
                  <a:pt x="1151465" y="933595"/>
                </a:lnTo>
                <a:lnTo>
                  <a:pt x="1150513" y="947569"/>
                </a:lnTo>
                <a:lnTo>
                  <a:pt x="1149879" y="960909"/>
                </a:lnTo>
                <a:lnTo>
                  <a:pt x="1149879" y="974566"/>
                </a:lnTo>
                <a:lnTo>
                  <a:pt x="1149879" y="984412"/>
                </a:lnTo>
                <a:lnTo>
                  <a:pt x="1150196" y="994258"/>
                </a:lnTo>
                <a:lnTo>
                  <a:pt x="1151147" y="1003786"/>
                </a:lnTo>
                <a:lnTo>
                  <a:pt x="1151782" y="1013314"/>
                </a:lnTo>
                <a:lnTo>
                  <a:pt x="1153050" y="1023160"/>
                </a:lnTo>
                <a:lnTo>
                  <a:pt x="1154319" y="1032688"/>
                </a:lnTo>
                <a:lnTo>
                  <a:pt x="1156538" y="1042216"/>
                </a:lnTo>
                <a:lnTo>
                  <a:pt x="1158124" y="1051427"/>
                </a:lnTo>
                <a:lnTo>
                  <a:pt x="1160344" y="1060637"/>
                </a:lnTo>
                <a:lnTo>
                  <a:pt x="1162564" y="1069848"/>
                </a:lnTo>
                <a:lnTo>
                  <a:pt x="1165101" y="1079058"/>
                </a:lnTo>
                <a:lnTo>
                  <a:pt x="1168272" y="1088269"/>
                </a:lnTo>
                <a:lnTo>
                  <a:pt x="1171126" y="1096844"/>
                </a:lnTo>
                <a:lnTo>
                  <a:pt x="1174297" y="1106055"/>
                </a:lnTo>
                <a:lnTo>
                  <a:pt x="1177468" y="1114948"/>
                </a:lnTo>
                <a:lnTo>
                  <a:pt x="1181274" y="1123523"/>
                </a:lnTo>
                <a:lnTo>
                  <a:pt x="1184762" y="1132099"/>
                </a:lnTo>
                <a:lnTo>
                  <a:pt x="1188884" y="1140356"/>
                </a:lnTo>
                <a:lnTo>
                  <a:pt x="1193007" y="1148932"/>
                </a:lnTo>
                <a:lnTo>
                  <a:pt x="1197129" y="1157189"/>
                </a:lnTo>
                <a:lnTo>
                  <a:pt x="1206326" y="1173387"/>
                </a:lnTo>
                <a:lnTo>
                  <a:pt x="1215839" y="1188950"/>
                </a:lnTo>
                <a:lnTo>
                  <a:pt x="1225987" y="1204513"/>
                </a:lnTo>
                <a:lnTo>
                  <a:pt x="1236769" y="1219123"/>
                </a:lnTo>
                <a:lnTo>
                  <a:pt x="1247551" y="1233097"/>
                </a:lnTo>
                <a:lnTo>
                  <a:pt x="1258967" y="1246437"/>
                </a:lnTo>
                <a:lnTo>
                  <a:pt x="1271018" y="1259776"/>
                </a:lnTo>
                <a:lnTo>
                  <a:pt x="1283068" y="1271845"/>
                </a:lnTo>
                <a:lnTo>
                  <a:pt x="1295436" y="1283597"/>
                </a:lnTo>
                <a:lnTo>
                  <a:pt x="1308121" y="1294395"/>
                </a:lnTo>
                <a:lnTo>
                  <a:pt x="1320805" y="1304241"/>
                </a:lnTo>
                <a:lnTo>
                  <a:pt x="1333490" y="1313769"/>
                </a:lnTo>
                <a:lnTo>
                  <a:pt x="1346175" y="1322662"/>
                </a:lnTo>
                <a:lnTo>
                  <a:pt x="1359177" y="1330602"/>
                </a:lnTo>
                <a:lnTo>
                  <a:pt x="1371861" y="1337272"/>
                </a:lnTo>
                <a:lnTo>
                  <a:pt x="1384863" y="1343624"/>
                </a:lnTo>
                <a:lnTo>
                  <a:pt x="1397548" y="1348706"/>
                </a:lnTo>
                <a:lnTo>
                  <a:pt x="1403890" y="1350929"/>
                </a:lnTo>
                <a:lnTo>
                  <a:pt x="1410233" y="1353470"/>
                </a:lnTo>
                <a:lnTo>
                  <a:pt x="1416258" y="1355058"/>
                </a:lnTo>
                <a:lnTo>
                  <a:pt x="1422600" y="1356646"/>
                </a:lnTo>
                <a:lnTo>
                  <a:pt x="1428308" y="1358234"/>
                </a:lnTo>
                <a:lnTo>
                  <a:pt x="1434334" y="1359187"/>
                </a:lnTo>
                <a:lnTo>
                  <a:pt x="1440042" y="1360140"/>
                </a:lnTo>
                <a:lnTo>
                  <a:pt x="1446067" y="1360775"/>
                </a:lnTo>
                <a:lnTo>
                  <a:pt x="1451775" y="1361093"/>
                </a:lnTo>
                <a:lnTo>
                  <a:pt x="1457483" y="1361093"/>
                </a:lnTo>
                <a:lnTo>
                  <a:pt x="1462874" y="1361093"/>
                </a:lnTo>
                <a:lnTo>
                  <a:pt x="1468900" y="1360775"/>
                </a:lnTo>
                <a:lnTo>
                  <a:pt x="1474291" y="1360140"/>
                </a:lnTo>
                <a:lnTo>
                  <a:pt x="1480316" y="1359187"/>
                </a:lnTo>
                <a:lnTo>
                  <a:pt x="1486341" y="1358234"/>
                </a:lnTo>
                <a:lnTo>
                  <a:pt x="1492366" y="1356646"/>
                </a:lnTo>
                <a:lnTo>
                  <a:pt x="1498392" y="1355058"/>
                </a:lnTo>
                <a:lnTo>
                  <a:pt x="1504734" y="1353470"/>
                </a:lnTo>
                <a:lnTo>
                  <a:pt x="1510759" y="1350929"/>
                </a:lnTo>
                <a:lnTo>
                  <a:pt x="1517101" y="1348706"/>
                </a:lnTo>
                <a:lnTo>
                  <a:pt x="1529786" y="1343624"/>
                </a:lnTo>
                <a:lnTo>
                  <a:pt x="1542471" y="1337272"/>
                </a:lnTo>
                <a:lnTo>
                  <a:pt x="1555473" y="1330602"/>
                </a:lnTo>
                <a:lnTo>
                  <a:pt x="1568157" y="1322662"/>
                </a:lnTo>
                <a:lnTo>
                  <a:pt x="1581159" y="1313769"/>
                </a:lnTo>
                <a:lnTo>
                  <a:pt x="1593844" y="1304241"/>
                </a:lnTo>
                <a:lnTo>
                  <a:pt x="1606846" y="1294395"/>
                </a:lnTo>
                <a:lnTo>
                  <a:pt x="1619531" y="1283597"/>
                </a:lnTo>
                <a:lnTo>
                  <a:pt x="1631581" y="1271845"/>
                </a:lnTo>
                <a:lnTo>
                  <a:pt x="1643949" y="1259776"/>
                </a:lnTo>
                <a:lnTo>
                  <a:pt x="1655682" y="1246437"/>
                </a:lnTo>
                <a:lnTo>
                  <a:pt x="1667098" y="1233097"/>
                </a:lnTo>
                <a:lnTo>
                  <a:pt x="1678197" y="1219123"/>
                </a:lnTo>
                <a:lnTo>
                  <a:pt x="1688662" y="1204513"/>
                </a:lnTo>
                <a:lnTo>
                  <a:pt x="1698810" y="1188950"/>
                </a:lnTo>
                <a:lnTo>
                  <a:pt x="1708324" y="1173387"/>
                </a:lnTo>
                <a:lnTo>
                  <a:pt x="1717203" y="1157189"/>
                </a:lnTo>
                <a:lnTo>
                  <a:pt x="1721643" y="1148932"/>
                </a:lnTo>
                <a:lnTo>
                  <a:pt x="1725765" y="1140356"/>
                </a:lnTo>
                <a:lnTo>
                  <a:pt x="1729570" y="1132099"/>
                </a:lnTo>
                <a:lnTo>
                  <a:pt x="1733693" y="1123523"/>
                </a:lnTo>
                <a:lnTo>
                  <a:pt x="1737181" y="1114948"/>
                </a:lnTo>
                <a:lnTo>
                  <a:pt x="1740352" y="1106055"/>
                </a:lnTo>
                <a:lnTo>
                  <a:pt x="1743524" y="1096844"/>
                </a:lnTo>
                <a:lnTo>
                  <a:pt x="1746695" y="1088269"/>
                </a:lnTo>
                <a:lnTo>
                  <a:pt x="1749232" y="1079058"/>
                </a:lnTo>
                <a:lnTo>
                  <a:pt x="1751769" y="1069848"/>
                </a:lnTo>
                <a:lnTo>
                  <a:pt x="1754306" y="1060637"/>
                </a:lnTo>
                <a:lnTo>
                  <a:pt x="1756525" y="1051427"/>
                </a:lnTo>
                <a:lnTo>
                  <a:pt x="1758428" y="1042216"/>
                </a:lnTo>
                <a:lnTo>
                  <a:pt x="1760014" y="1032688"/>
                </a:lnTo>
                <a:lnTo>
                  <a:pt x="1761599" y="1023160"/>
                </a:lnTo>
                <a:lnTo>
                  <a:pt x="1762551" y="1013314"/>
                </a:lnTo>
                <a:lnTo>
                  <a:pt x="1763502" y="1003786"/>
                </a:lnTo>
                <a:lnTo>
                  <a:pt x="1764136" y="994258"/>
                </a:lnTo>
                <a:lnTo>
                  <a:pt x="1764453" y="984412"/>
                </a:lnTo>
                <a:lnTo>
                  <a:pt x="1764771" y="974566"/>
                </a:lnTo>
                <a:lnTo>
                  <a:pt x="1764453" y="962815"/>
                </a:lnTo>
                <a:lnTo>
                  <a:pt x="1763819" y="951063"/>
                </a:lnTo>
                <a:lnTo>
                  <a:pt x="1748598" y="950745"/>
                </a:lnTo>
                <a:lnTo>
                  <a:pt x="1733059" y="949793"/>
                </a:lnTo>
                <a:lnTo>
                  <a:pt x="1716886" y="948840"/>
                </a:lnTo>
                <a:lnTo>
                  <a:pt x="1701030" y="947569"/>
                </a:lnTo>
                <a:lnTo>
                  <a:pt x="1684223" y="945664"/>
                </a:lnTo>
                <a:lnTo>
                  <a:pt x="1667732" y="943758"/>
                </a:lnTo>
                <a:lnTo>
                  <a:pt x="1650925" y="941852"/>
                </a:lnTo>
                <a:lnTo>
                  <a:pt x="1634435" y="939629"/>
                </a:lnTo>
                <a:lnTo>
                  <a:pt x="1617628" y="937406"/>
                </a:lnTo>
                <a:lnTo>
                  <a:pt x="1600503" y="934548"/>
                </a:lnTo>
                <a:lnTo>
                  <a:pt x="1584013" y="931689"/>
                </a:lnTo>
                <a:lnTo>
                  <a:pt x="1567206" y="928513"/>
                </a:lnTo>
                <a:lnTo>
                  <a:pt x="1550716" y="925337"/>
                </a:lnTo>
                <a:lnTo>
                  <a:pt x="1533909" y="921526"/>
                </a:lnTo>
                <a:lnTo>
                  <a:pt x="1517736" y="917714"/>
                </a:lnTo>
                <a:lnTo>
                  <a:pt x="1502197" y="913903"/>
                </a:lnTo>
                <a:lnTo>
                  <a:pt x="1486024" y="909457"/>
                </a:lnTo>
                <a:lnTo>
                  <a:pt x="1470802" y="905010"/>
                </a:lnTo>
                <a:lnTo>
                  <a:pt x="1456215" y="900564"/>
                </a:lnTo>
                <a:lnTo>
                  <a:pt x="1441310" y="895164"/>
                </a:lnTo>
                <a:lnTo>
                  <a:pt x="1427357" y="890400"/>
                </a:lnTo>
                <a:lnTo>
                  <a:pt x="1413721" y="884683"/>
                </a:lnTo>
                <a:lnTo>
                  <a:pt x="1400719" y="879284"/>
                </a:lnTo>
                <a:lnTo>
                  <a:pt x="1388352" y="873250"/>
                </a:lnTo>
                <a:lnTo>
                  <a:pt x="1376618" y="867533"/>
                </a:lnTo>
                <a:lnTo>
                  <a:pt x="1365519" y="861181"/>
                </a:lnTo>
                <a:lnTo>
                  <a:pt x="1355054" y="854828"/>
                </a:lnTo>
                <a:lnTo>
                  <a:pt x="1345541" y="848159"/>
                </a:lnTo>
                <a:lnTo>
                  <a:pt x="1336661" y="841171"/>
                </a:lnTo>
                <a:lnTo>
                  <a:pt x="1329051" y="834184"/>
                </a:lnTo>
                <a:lnTo>
                  <a:pt x="1324928" y="830690"/>
                </a:lnTo>
                <a:lnTo>
                  <a:pt x="1321757" y="826879"/>
                </a:lnTo>
                <a:lnTo>
                  <a:pt x="1318586" y="823068"/>
                </a:lnTo>
                <a:lnTo>
                  <a:pt x="1315414" y="819574"/>
                </a:lnTo>
                <a:lnTo>
                  <a:pt x="1309706" y="811634"/>
                </a:lnTo>
                <a:lnTo>
                  <a:pt x="1303681" y="804647"/>
                </a:lnTo>
                <a:lnTo>
                  <a:pt x="1298607" y="798612"/>
                </a:lnTo>
                <a:lnTo>
                  <a:pt x="1293216" y="792578"/>
                </a:lnTo>
                <a:lnTo>
                  <a:pt x="1288142" y="787813"/>
                </a:lnTo>
                <a:lnTo>
                  <a:pt x="1283386" y="783367"/>
                </a:lnTo>
                <a:lnTo>
                  <a:pt x="1278312" y="779873"/>
                </a:lnTo>
                <a:lnTo>
                  <a:pt x="1273872" y="777015"/>
                </a:lnTo>
                <a:lnTo>
                  <a:pt x="1269432" y="774474"/>
                </a:lnTo>
                <a:lnTo>
                  <a:pt x="1265310" y="772251"/>
                </a:lnTo>
                <a:lnTo>
                  <a:pt x="1261187" y="770980"/>
                </a:lnTo>
                <a:lnTo>
                  <a:pt x="1257065" y="770028"/>
                </a:lnTo>
                <a:lnTo>
                  <a:pt x="1253576" y="769392"/>
                </a:lnTo>
                <a:lnTo>
                  <a:pt x="1249771" y="769392"/>
                </a:lnTo>
                <a:close/>
                <a:moveTo>
                  <a:pt x="1457483" y="500062"/>
                </a:moveTo>
                <a:lnTo>
                  <a:pt x="1467631" y="500380"/>
                </a:lnTo>
                <a:lnTo>
                  <a:pt x="1477462" y="500697"/>
                </a:lnTo>
                <a:lnTo>
                  <a:pt x="1487609" y="501650"/>
                </a:lnTo>
                <a:lnTo>
                  <a:pt x="1497757" y="502603"/>
                </a:lnTo>
                <a:lnTo>
                  <a:pt x="1507588" y="503874"/>
                </a:lnTo>
                <a:lnTo>
                  <a:pt x="1517419" y="505462"/>
                </a:lnTo>
                <a:lnTo>
                  <a:pt x="1527249" y="507685"/>
                </a:lnTo>
                <a:lnTo>
                  <a:pt x="1537080" y="509908"/>
                </a:lnTo>
                <a:lnTo>
                  <a:pt x="1546276" y="512449"/>
                </a:lnTo>
                <a:lnTo>
                  <a:pt x="1556107" y="514990"/>
                </a:lnTo>
                <a:lnTo>
                  <a:pt x="1565303" y="518483"/>
                </a:lnTo>
                <a:lnTo>
                  <a:pt x="1574817" y="521659"/>
                </a:lnTo>
                <a:lnTo>
                  <a:pt x="1584013" y="525153"/>
                </a:lnTo>
                <a:lnTo>
                  <a:pt x="1592893" y="528964"/>
                </a:lnTo>
                <a:lnTo>
                  <a:pt x="1602089" y="533093"/>
                </a:lnTo>
                <a:lnTo>
                  <a:pt x="1610968" y="537540"/>
                </a:lnTo>
                <a:lnTo>
                  <a:pt x="1619848" y="542304"/>
                </a:lnTo>
                <a:lnTo>
                  <a:pt x="1628410" y="547068"/>
                </a:lnTo>
                <a:lnTo>
                  <a:pt x="1636972" y="552150"/>
                </a:lnTo>
                <a:lnTo>
                  <a:pt x="1645534" y="557549"/>
                </a:lnTo>
                <a:lnTo>
                  <a:pt x="1654096" y="562948"/>
                </a:lnTo>
                <a:lnTo>
                  <a:pt x="1662024" y="568983"/>
                </a:lnTo>
                <a:lnTo>
                  <a:pt x="1670269" y="575017"/>
                </a:lnTo>
                <a:lnTo>
                  <a:pt x="1678197" y="581369"/>
                </a:lnTo>
                <a:lnTo>
                  <a:pt x="1685808" y="588039"/>
                </a:lnTo>
                <a:lnTo>
                  <a:pt x="1693736" y="594391"/>
                </a:lnTo>
                <a:lnTo>
                  <a:pt x="1701347" y="601696"/>
                </a:lnTo>
                <a:lnTo>
                  <a:pt x="1708641" y="608684"/>
                </a:lnTo>
                <a:lnTo>
                  <a:pt x="1715934" y="615989"/>
                </a:lnTo>
                <a:lnTo>
                  <a:pt x="1723228" y="623611"/>
                </a:lnTo>
                <a:lnTo>
                  <a:pt x="1729888" y="631234"/>
                </a:lnTo>
                <a:lnTo>
                  <a:pt x="1736864" y="639174"/>
                </a:lnTo>
                <a:lnTo>
                  <a:pt x="1743207" y="647432"/>
                </a:lnTo>
                <a:lnTo>
                  <a:pt x="1749866" y="655689"/>
                </a:lnTo>
                <a:lnTo>
                  <a:pt x="1756208" y="664265"/>
                </a:lnTo>
                <a:lnTo>
                  <a:pt x="1762234" y="673158"/>
                </a:lnTo>
                <a:lnTo>
                  <a:pt x="1768259" y="682051"/>
                </a:lnTo>
                <a:lnTo>
                  <a:pt x="1773967" y="690944"/>
                </a:lnTo>
                <a:lnTo>
                  <a:pt x="1779675" y="700154"/>
                </a:lnTo>
                <a:lnTo>
                  <a:pt x="1785066" y="709682"/>
                </a:lnTo>
                <a:lnTo>
                  <a:pt x="1790140" y="719211"/>
                </a:lnTo>
                <a:lnTo>
                  <a:pt x="1795531" y="728739"/>
                </a:lnTo>
                <a:lnTo>
                  <a:pt x="1800288" y="738902"/>
                </a:lnTo>
                <a:lnTo>
                  <a:pt x="1805045" y="748430"/>
                </a:lnTo>
                <a:lnTo>
                  <a:pt x="1809484" y="758594"/>
                </a:lnTo>
                <a:lnTo>
                  <a:pt x="1813924" y="769075"/>
                </a:lnTo>
                <a:lnTo>
                  <a:pt x="1817729" y="779556"/>
                </a:lnTo>
                <a:lnTo>
                  <a:pt x="1821535" y="790037"/>
                </a:lnTo>
                <a:lnTo>
                  <a:pt x="1825340" y="800835"/>
                </a:lnTo>
                <a:lnTo>
                  <a:pt x="1828828" y="811634"/>
                </a:lnTo>
                <a:lnTo>
                  <a:pt x="1832000" y="822750"/>
                </a:lnTo>
                <a:lnTo>
                  <a:pt x="1834854" y="833866"/>
                </a:lnTo>
                <a:lnTo>
                  <a:pt x="1837708" y="844983"/>
                </a:lnTo>
                <a:lnTo>
                  <a:pt x="1840245" y="856416"/>
                </a:lnTo>
                <a:lnTo>
                  <a:pt x="1842464" y="867850"/>
                </a:lnTo>
                <a:lnTo>
                  <a:pt x="1844684" y="879284"/>
                </a:lnTo>
                <a:lnTo>
                  <a:pt x="1846270" y="890718"/>
                </a:lnTo>
                <a:lnTo>
                  <a:pt x="1847855" y="902469"/>
                </a:lnTo>
                <a:lnTo>
                  <a:pt x="1849758" y="914221"/>
                </a:lnTo>
                <a:lnTo>
                  <a:pt x="1850710" y="926290"/>
                </a:lnTo>
                <a:lnTo>
                  <a:pt x="1851661" y="938359"/>
                </a:lnTo>
                <a:lnTo>
                  <a:pt x="1852295" y="950428"/>
                </a:lnTo>
                <a:lnTo>
                  <a:pt x="1852612" y="962497"/>
                </a:lnTo>
                <a:lnTo>
                  <a:pt x="1852612" y="974566"/>
                </a:lnTo>
                <a:lnTo>
                  <a:pt x="1852612" y="987270"/>
                </a:lnTo>
                <a:lnTo>
                  <a:pt x="1851978" y="999657"/>
                </a:lnTo>
                <a:lnTo>
                  <a:pt x="1851344" y="1012361"/>
                </a:lnTo>
                <a:lnTo>
                  <a:pt x="1850075" y="1024430"/>
                </a:lnTo>
                <a:lnTo>
                  <a:pt x="1848490" y="1036817"/>
                </a:lnTo>
                <a:lnTo>
                  <a:pt x="1846587" y="1048886"/>
                </a:lnTo>
                <a:lnTo>
                  <a:pt x="1844367" y="1060955"/>
                </a:lnTo>
                <a:lnTo>
                  <a:pt x="1842147" y="1072706"/>
                </a:lnTo>
                <a:lnTo>
                  <a:pt x="1839293" y="1084458"/>
                </a:lnTo>
                <a:lnTo>
                  <a:pt x="1836122" y="1095891"/>
                </a:lnTo>
                <a:lnTo>
                  <a:pt x="1832951" y="1107643"/>
                </a:lnTo>
                <a:lnTo>
                  <a:pt x="1829463" y="1118759"/>
                </a:lnTo>
                <a:lnTo>
                  <a:pt x="1825974" y="1130193"/>
                </a:lnTo>
                <a:lnTo>
                  <a:pt x="1821535" y="1141309"/>
                </a:lnTo>
                <a:lnTo>
                  <a:pt x="1817412" y="1152108"/>
                </a:lnTo>
                <a:lnTo>
                  <a:pt x="1812655" y="1162906"/>
                </a:lnTo>
                <a:lnTo>
                  <a:pt x="1807899" y="1173705"/>
                </a:lnTo>
                <a:lnTo>
                  <a:pt x="1803142" y="1184186"/>
                </a:lnTo>
                <a:lnTo>
                  <a:pt x="1797751" y="1194667"/>
                </a:lnTo>
                <a:lnTo>
                  <a:pt x="1792360" y="1204830"/>
                </a:lnTo>
                <a:lnTo>
                  <a:pt x="1786652" y="1214994"/>
                </a:lnTo>
                <a:lnTo>
                  <a:pt x="1780944" y="1224840"/>
                </a:lnTo>
                <a:lnTo>
                  <a:pt x="1774601" y="1234050"/>
                </a:lnTo>
                <a:lnTo>
                  <a:pt x="1768576" y="1243896"/>
                </a:lnTo>
                <a:lnTo>
                  <a:pt x="1762234" y="1253107"/>
                </a:lnTo>
                <a:lnTo>
                  <a:pt x="1755891" y="1262317"/>
                </a:lnTo>
                <a:lnTo>
                  <a:pt x="1748915" y="1271528"/>
                </a:lnTo>
                <a:lnTo>
                  <a:pt x="1741938" y="1280103"/>
                </a:lnTo>
                <a:lnTo>
                  <a:pt x="1735279" y="1288678"/>
                </a:lnTo>
                <a:lnTo>
                  <a:pt x="1727985" y="1297254"/>
                </a:lnTo>
                <a:lnTo>
                  <a:pt x="1720691" y="1305194"/>
                </a:lnTo>
                <a:lnTo>
                  <a:pt x="1713397" y="1313452"/>
                </a:lnTo>
                <a:lnTo>
                  <a:pt x="1705787" y="1321392"/>
                </a:lnTo>
                <a:lnTo>
                  <a:pt x="1698493" y="1329014"/>
                </a:lnTo>
                <a:lnTo>
                  <a:pt x="1690565" y="1336319"/>
                </a:lnTo>
                <a:lnTo>
                  <a:pt x="1682637" y="1343624"/>
                </a:lnTo>
                <a:lnTo>
                  <a:pt x="1674709" y="1350612"/>
                </a:lnTo>
                <a:lnTo>
                  <a:pt x="1666781" y="1357599"/>
                </a:lnTo>
                <a:lnTo>
                  <a:pt x="1658853" y="1364269"/>
                </a:lnTo>
                <a:lnTo>
                  <a:pt x="1650608" y="1370303"/>
                </a:lnTo>
                <a:lnTo>
                  <a:pt x="1642680" y="1376655"/>
                </a:lnTo>
                <a:lnTo>
                  <a:pt x="1634435" y="1382372"/>
                </a:lnTo>
                <a:lnTo>
                  <a:pt x="1626190" y="1388407"/>
                </a:lnTo>
                <a:lnTo>
                  <a:pt x="1617945" y="1393806"/>
                </a:lnTo>
                <a:lnTo>
                  <a:pt x="1609700" y="1399205"/>
                </a:lnTo>
                <a:lnTo>
                  <a:pt x="1601455" y="1403970"/>
                </a:lnTo>
                <a:lnTo>
                  <a:pt x="1592893" y="1408416"/>
                </a:lnTo>
                <a:lnTo>
                  <a:pt x="1584648" y="1413180"/>
                </a:lnTo>
                <a:lnTo>
                  <a:pt x="1576403" y="1417309"/>
                </a:lnTo>
                <a:lnTo>
                  <a:pt x="1568157" y="1421120"/>
                </a:lnTo>
                <a:lnTo>
                  <a:pt x="1559912" y="1425249"/>
                </a:lnTo>
                <a:lnTo>
                  <a:pt x="1551667" y="1428743"/>
                </a:lnTo>
                <a:lnTo>
                  <a:pt x="1543422" y="1431601"/>
                </a:lnTo>
                <a:lnTo>
                  <a:pt x="1535177" y="1434777"/>
                </a:lnTo>
                <a:lnTo>
                  <a:pt x="1527249" y="1437636"/>
                </a:lnTo>
                <a:lnTo>
                  <a:pt x="1519004" y="1439859"/>
                </a:lnTo>
                <a:lnTo>
                  <a:pt x="1510759" y="1442082"/>
                </a:lnTo>
                <a:lnTo>
                  <a:pt x="1503148" y="1443670"/>
                </a:lnTo>
                <a:lnTo>
                  <a:pt x="1495220" y="1445576"/>
                </a:lnTo>
                <a:lnTo>
                  <a:pt x="1487292" y="1446846"/>
                </a:lnTo>
                <a:lnTo>
                  <a:pt x="1479999" y="1448117"/>
                </a:lnTo>
                <a:lnTo>
                  <a:pt x="1472071" y="1448752"/>
                </a:lnTo>
                <a:lnTo>
                  <a:pt x="1464460" y="1449070"/>
                </a:lnTo>
                <a:lnTo>
                  <a:pt x="1457483" y="1449387"/>
                </a:lnTo>
                <a:lnTo>
                  <a:pt x="1449872" y="1449070"/>
                </a:lnTo>
                <a:lnTo>
                  <a:pt x="1442579" y="1448752"/>
                </a:lnTo>
                <a:lnTo>
                  <a:pt x="1434968" y="1448117"/>
                </a:lnTo>
                <a:lnTo>
                  <a:pt x="1427357" y="1446846"/>
                </a:lnTo>
                <a:lnTo>
                  <a:pt x="1419429" y="1445576"/>
                </a:lnTo>
                <a:lnTo>
                  <a:pt x="1411818" y="1443670"/>
                </a:lnTo>
                <a:lnTo>
                  <a:pt x="1403573" y="1442082"/>
                </a:lnTo>
                <a:lnTo>
                  <a:pt x="1395645" y="1439859"/>
                </a:lnTo>
                <a:lnTo>
                  <a:pt x="1387717" y="1437636"/>
                </a:lnTo>
                <a:lnTo>
                  <a:pt x="1379472" y="1434777"/>
                </a:lnTo>
                <a:lnTo>
                  <a:pt x="1371227" y="1431601"/>
                </a:lnTo>
                <a:lnTo>
                  <a:pt x="1362982" y="1428743"/>
                </a:lnTo>
                <a:lnTo>
                  <a:pt x="1355054" y="1425249"/>
                </a:lnTo>
                <a:lnTo>
                  <a:pt x="1346492" y="1421120"/>
                </a:lnTo>
                <a:lnTo>
                  <a:pt x="1338247" y="1417309"/>
                </a:lnTo>
                <a:lnTo>
                  <a:pt x="1330002" y="1413180"/>
                </a:lnTo>
                <a:lnTo>
                  <a:pt x="1321757" y="1408416"/>
                </a:lnTo>
                <a:lnTo>
                  <a:pt x="1313195" y="1403970"/>
                </a:lnTo>
                <a:lnTo>
                  <a:pt x="1304950" y="1399205"/>
                </a:lnTo>
                <a:lnTo>
                  <a:pt x="1296705" y="1393806"/>
                </a:lnTo>
                <a:lnTo>
                  <a:pt x="1288459" y="1388407"/>
                </a:lnTo>
                <a:lnTo>
                  <a:pt x="1280214" y="1382372"/>
                </a:lnTo>
                <a:lnTo>
                  <a:pt x="1272286" y="1376655"/>
                </a:lnTo>
                <a:lnTo>
                  <a:pt x="1264041" y="1370303"/>
                </a:lnTo>
                <a:lnTo>
                  <a:pt x="1255796" y="1364269"/>
                </a:lnTo>
                <a:lnTo>
                  <a:pt x="1247551" y="1357599"/>
                </a:lnTo>
                <a:lnTo>
                  <a:pt x="1239940" y="1350612"/>
                </a:lnTo>
                <a:lnTo>
                  <a:pt x="1232012" y="1343624"/>
                </a:lnTo>
                <a:lnTo>
                  <a:pt x="1224085" y="1336319"/>
                </a:lnTo>
                <a:lnTo>
                  <a:pt x="1216474" y="1329014"/>
                </a:lnTo>
                <a:lnTo>
                  <a:pt x="1208863" y="1321392"/>
                </a:lnTo>
                <a:lnTo>
                  <a:pt x="1201252" y="1313452"/>
                </a:lnTo>
                <a:lnTo>
                  <a:pt x="1193958" y="1305194"/>
                </a:lnTo>
                <a:lnTo>
                  <a:pt x="1186665" y="1297254"/>
                </a:lnTo>
                <a:lnTo>
                  <a:pt x="1179688" y="1288678"/>
                </a:lnTo>
                <a:lnTo>
                  <a:pt x="1172711" y="1280103"/>
                </a:lnTo>
                <a:lnTo>
                  <a:pt x="1165735" y="1271528"/>
                </a:lnTo>
                <a:lnTo>
                  <a:pt x="1159075" y="1262317"/>
                </a:lnTo>
                <a:lnTo>
                  <a:pt x="1152416" y="1253107"/>
                </a:lnTo>
                <a:lnTo>
                  <a:pt x="1146073" y="1243896"/>
                </a:lnTo>
                <a:lnTo>
                  <a:pt x="1139731" y="1234050"/>
                </a:lnTo>
                <a:lnTo>
                  <a:pt x="1134023" y="1224840"/>
                </a:lnTo>
                <a:lnTo>
                  <a:pt x="1127998" y="1214994"/>
                </a:lnTo>
                <a:lnTo>
                  <a:pt x="1122607" y="1204830"/>
                </a:lnTo>
                <a:lnTo>
                  <a:pt x="1116899" y="1194667"/>
                </a:lnTo>
                <a:lnTo>
                  <a:pt x="1111825" y="1184186"/>
                </a:lnTo>
                <a:lnTo>
                  <a:pt x="1106751" y="1173705"/>
                </a:lnTo>
                <a:lnTo>
                  <a:pt x="1101994" y="1162906"/>
                </a:lnTo>
                <a:lnTo>
                  <a:pt x="1097237" y="1152108"/>
                </a:lnTo>
                <a:lnTo>
                  <a:pt x="1093115" y="1141309"/>
                </a:lnTo>
                <a:lnTo>
                  <a:pt x="1088992" y="1130193"/>
                </a:lnTo>
                <a:lnTo>
                  <a:pt x="1085187" y="1118759"/>
                </a:lnTo>
                <a:lnTo>
                  <a:pt x="1081699" y="1107643"/>
                </a:lnTo>
                <a:lnTo>
                  <a:pt x="1078527" y="1095891"/>
                </a:lnTo>
                <a:lnTo>
                  <a:pt x="1075356" y="1084458"/>
                </a:lnTo>
                <a:lnTo>
                  <a:pt x="1072502" y="1072706"/>
                </a:lnTo>
                <a:lnTo>
                  <a:pt x="1070282" y="1060955"/>
                </a:lnTo>
                <a:lnTo>
                  <a:pt x="1068062" y="1048886"/>
                </a:lnTo>
                <a:lnTo>
                  <a:pt x="1066477" y="1036817"/>
                </a:lnTo>
                <a:lnTo>
                  <a:pt x="1064891" y="1024430"/>
                </a:lnTo>
                <a:lnTo>
                  <a:pt x="1063623" y="1012361"/>
                </a:lnTo>
                <a:lnTo>
                  <a:pt x="1062671" y="999657"/>
                </a:lnTo>
                <a:lnTo>
                  <a:pt x="1062037" y="987270"/>
                </a:lnTo>
                <a:lnTo>
                  <a:pt x="1062037" y="974566"/>
                </a:lnTo>
                <a:lnTo>
                  <a:pt x="1062037" y="962497"/>
                </a:lnTo>
                <a:lnTo>
                  <a:pt x="1062354" y="950428"/>
                </a:lnTo>
                <a:lnTo>
                  <a:pt x="1063306" y="938359"/>
                </a:lnTo>
                <a:lnTo>
                  <a:pt x="1064257" y="926290"/>
                </a:lnTo>
                <a:lnTo>
                  <a:pt x="1065208" y="914221"/>
                </a:lnTo>
                <a:lnTo>
                  <a:pt x="1066794" y="902469"/>
                </a:lnTo>
                <a:lnTo>
                  <a:pt x="1068380" y="890718"/>
                </a:lnTo>
                <a:lnTo>
                  <a:pt x="1069965" y="879284"/>
                </a:lnTo>
                <a:lnTo>
                  <a:pt x="1072185" y="867850"/>
                </a:lnTo>
                <a:lnTo>
                  <a:pt x="1074405" y="856416"/>
                </a:lnTo>
                <a:lnTo>
                  <a:pt x="1077259" y="844983"/>
                </a:lnTo>
                <a:lnTo>
                  <a:pt x="1079796" y="833866"/>
                </a:lnTo>
                <a:lnTo>
                  <a:pt x="1082650" y="822750"/>
                </a:lnTo>
                <a:lnTo>
                  <a:pt x="1085821" y="811634"/>
                </a:lnTo>
                <a:lnTo>
                  <a:pt x="1089627" y="800835"/>
                </a:lnTo>
                <a:lnTo>
                  <a:pt x="1093115" y="790037"/>
                </a:lnTo>
                <a:lnTo>
                  <a:pt x="1096920" y="779556"/>
                </a:lnTo>
                <a:lnTo>
                  <a:pt x="1101043" y="769075"/>
                </a:lnTo>
                <a:lnTo>
                  <a:pt x="1105165" y="758594"/>
                </a:lnTo>
                <a:lnTo>
                  <a:pt x="1109922" y="748430"/>
                </a:lnTo>
                <a:lnTo>
                  <a:pt x="1114362" y="738902"/>
                </a:lnTo>
                <a:lnTo>
                  <a:pt x="1119118" y="728739"/>
                </a:lnTo>
                <a:lnTo>
                  <a:pt x="1124509" y="719211"/>
                </a:lnTo>
                <a:lnTo>
                  <a:pt x="1129583" y="709682"/>
                </a:lnTo>
                <a:lnTo>
                  <a:pt x="1135291" y="700154"/>
                </a:lnTo>
                <a:lnTo>
                  <a:pt x="1140682" y="690944"/>
                </a:lnTo>
                <a:lnTo>
                  <a:pt x="1146391" y="682051"/>
                </a:lnTo>
                <a:lnTo>
                  <a:pt x="1152416" y="673158"/>
                </a:lnTo>
                <a:lnTo>
                  <a:pt x="1158758" y="664265"/>
                </a:lnTo>
                <a:lnTo>
                  <a:pt x="1164783" y="655689"/>
                </a:lnTo>
                <a:lnTo>
                  <a:pt x="1171443" y="647432"/>
                </a:lnTo>
                <a:lnTo>
                  <a:pt x="1177785" y="639174"/>
                </a:lnTo>
                <a:lnTo>
                  <a:pt x="1184762" y="631234"/>
                </a:lnTo>
                <a:lnTo>
                  <a:pt x="1191738" y="623611"/>
                </a:lnTo>
                <a:lnTo>
                  <a:pt x="1198715" y="615989"/>
                </a:lnTo>
                <a:lnTo>
                  <a:pt x="1206009" y="608684"/>
                </a:lnTo>
                <a:lnTo>
                  <a:pt x="1213620" y="601696"/>
                </a:lnTo>
                <a:lnTo>
                  <a:pt x="1220913" y="594391"/>
                </a:lnTo>
                <a:lnTo>
                  <a:pt x="1228841" y="588039"/>
                </a:lnTo>
                <a:lnTo>
                  <a:pt x="1236769" y="581369"/>
                </a:lnTo>
                <a:lnTo>
                  <a:pt x="1244380" y="575017"/>
                </a:lnTo>
                <a:lnTo>
                  <a:pt x="1252625" y="568983"/>
                </a:lnTo>
                <a:lnTo>
                  <a:pt x="1260870" y="562948"/>
                </a:lnTo>
                <a:lnTo>
                  <a:pt x="1269115" y="557549"/>
                </a:lnTo>
                <a:lnTo>
                  <a:pt x="1277360" y="552150"/>
                </a:lnTo>
                <a:lnTo>
                  <a:pt x="1286240" y="547068"/>
                </a:lnTo>
                <a:lnTo>
                  <a:pt x="1294802" y="542304"/>
                </a:lnTo>
                <a:lnTo>
                  <a:pt x="1303364" y="537540"/>
                </a:lnTo>
                <a:lnTo>
                  <a:pt x="1312560" y="533093"/>
                </a:lnTo>
                <a:lnTo>
                  <a:pt x="1321757" y="528964"/>
                </a:lnTo>
                <a:lnTo>
                  <a:pt x="1330953" y="525153"/>
                </a:lnTo>
                <a:lnTo>
                  <a:pt x="1339833" y="521659"/>
                </a:lnTo>
                <a:lnTo>
                  <a:pt x="1349029" y="518483"/>
                </a:lnTo>
                <a:lnTo>
                  <a:pt x="1358542" y="514990"/>
                </a:lnTo>
                <a:lnTo>
                  <a:pt x="1368056" y="512449"/>
                </a:lnTo>
                <a:lnTo>
                  <a:pt x="1377887" y="509908"/>
                </a:lnTo>
                <a:lnTo>
                  <a:pt x="1387717" y="507685"/>
                </a:lnTo>
                <a:lnTo>
                  <a:pt x="1397231" y="505462"/>
                </a:lnTo>
                <a:lnTo>
                  <a:pt x="1407062" y="503874"/>
                </a:lnTo>
                <a:lnTo>
                  <a:pt x="1416892" y="502603"/>
                </a:lnTo>
                <a:lnTo>
                  <a:pt x="1427040" y="501650"/>
                </a:lnTo>
                <a:lnTo>
                  <a:pt x="1437188" y="500697"/>
                </a:lnTo>
                <a:lnTo>
                  <a:pt x="1447336" y="500380"/>
                </a:lnTo>
                <a:lnTo>
                  <a:pt x="1457483" y="500062"/>
                </a:lnTo>
                <a:close/>
                <a:moveTo>
                  <a:pt x="716008" y="249237"/>
                </a:moveTo>
                <a:lnTo>
                  <a:pt x="795913" y="249237"/>
                </a:lnTo>
                <a:lnTo>
                  <a:pt x="795913" y="374499"/>
                </a:lnTo>
                <a:lnTo>
                  <a:pt x="810181" y="375133"/>
                </a:lnTo>
                <a:lnTo>
                  <a:pt x="823816" y="376402"/>
                </a:lnTo>
                <a:lnTo>
                  <a:pt x="837133" y="377670"/>
                </a:lnTo>
                <a:lnTo>
                  <a:pt x="849500" y="379890"/>
                </a:lnTo>
                <a:lnTo>
                  <a:pt x="861549" y="381793"/>
                </a:lnTo>
                <a:lnTo>
                  <a:pt x="873281" y="384330"/>
                </a:lnTo>
                <a:lnTo>
                  <a:pt x="884379" y="386867"/>
                </a:lnTo>
                <a:lnTo>
                  <a:pt x="894842" y="389721"/>
                </a:lnTo>
                <a:lnTo>
                  <a:pt x="904989" y="393209"/>
                </a:lnTo>
                <a:lnTo>
                  <a:pt x="914819" y="396698"/>
                </a:lnTo>
                <a:lnTo>
                  <a:pt x="924014" y="400186"/>
                </a:lnTo>
                <a:lnTo>
                  <a:pt x="932575" y="403991"/>
                </a:lnTo>
                <a:lnTo>
                  <a:pt x="941136" y="407797"/>
                </a:lnTo>
                <a:lnTo>
                  <a:pt x="949381" y="411602"/>
                </a:lnTo>
                <a:lnTo>
                  <a:pt x="956673" y="415725"/>
                </a:lnTo>
                <a:lnTo>
                  <a:pt x="963966" y="419847"/>
                </a:lnTo>
                <a:lnTo>
                  <a:pt x="931624" y="504836"/>
                </a:lnTo>
                <a:lnTo>
                  <a:pt x="920209" y="498810"/>
                </a:lnTo>
                <a:lnTo>
                  <a:pt x="906257" y="491517"/>
                </a:lnTo>
                <a:lnTo>
                  <a:pt x="898330" y="488028"/>
                </a:lnTo>
                <a:lnTo>
                  <a:pt x="890086" y="484540"/>
                </a:lnTo>
                <a:lnTo>
                  <a:pt x="880891" y="480735"/>
                </a:lnTo>
                <a:lnTo>
                  <a:pt x="871061" y="477246"/>
                </a:lnTo>
                <a:lnTo>
                  <a:pt x="860597" y="474075"/>
                </a:lnTo>
                <a:lnTo>
                  <a:pt x="849500" y="470904"/>
                </a:lnTo>
                <a:lnTo>
                  <a:pt x="837767" y="468367"/>
                </a:lnTo>
                <a:lnTo>
                  <a:pt x="825401" y="465830"/>
                </a:lnTo>
                <a:lnTo>
                  <a:pt x="812401" y="463927"/>
                </a:lnTo>
                <a:lnTo>
                  <a:pt x="798449" y="462659"/>
                </a:lnTo>
                <a:lnTo>
                  <a:pt x="783863" y="461707"/>
                </a:lnTo>
                <a:lnTo>
                  <a:pt x="768960" y="461390"/>
                </a:lnTo>
                <a:lnTo>
                  <a:pt x="759765" y="461390"/>
                </a:lnTo>
                <a:lnTo>
                  <a:pt x="751204" y="462024"/>
                </a:lnTo>
                <a:lnTo>
                  <a:pt x="742643" y="462659"/>
                </a:lnTo>
                <a:lnTo>
                  <a:pt x="734398" y="463927"/>
                </a:lnTo>
                <a:lnTo>
                  <a:pt x="726471" y="465196"/>
                </a:lnTo>
                <a:lnTo>
                  <a:pt x="719496" y="467098"/>
                </a:lnTo>
                <a:lnTo>
                  <a:pt x="712203" y="469001"/>
                </a:lnTo>
                <a:lnTo>
                  <a:pt x="705544" y="471538"/>
                </a:lnTo>
                <a:lnTo>
                  <a:pt x="699202" y="473758"/>
                </a:lnTo>
                <a:lnTo>
                  <a:pt x="693178" y="476612"/>
                </a:lnTo>
                <a:lnTo>
                  <a:pt x="687153" y="479466"/>
                </a:lnTo>
                <a:lnTo>
                  <a:pt x="682080" y="482637"/>
                </a:lnTo>
                <a:lnTo>
                  <a:pt x="676689" y="486126"/>
                </a:lnTo>
                <a:lnTo>
                  <a:pt x="671933" y="489614"/>
                </a:lnTo>
                <a:lnTo>
                  <a:pt x="667177" y="493419"/>
                </a:lnTo>
                <a:lnTo>
                  <a:pt x="663055" y="497542"/>
                </a:lnTo>
                <a:lnTo>
                  <a:pt x="659250" y="501348"/>
                </a:lnTo>
                <a:lnTo>
                  <a:pt x="655445" y="505470"/>
                </a:lnTo>
                <a:lnTo>
                  <a:pt x="652274" y="509910"/>
                </a:lnTo>
                <a:lnTo>
                  <a:pt x="649103" y="514350"/>
                </a:lnTo>
                <a:lnTo>
                  <a:pt x="646249" y="519107"/>
                </a:lnTo>
                <a:lnTo>
                  <a:pt x="643713" y="523546"/>
                </a:lnTo>
                <a:lnTo>
                  <a:pt x="641493" y="528303"/>
                </a:lnTo>
                <a:lnTo>
                  <a:pt x="639591" y="533060"/>
                </a:lnTo>
                <a:lnTo>
                  <a:pt x="637688" y="537817"/>
                </a:lnTo>
                <a:lnTo>
                  <a:pt x="636420" y="542891"/>
                </a:lnTo>
                <a:lnTo>
                  <a:pt x="635152" y="547647"/>
                </a:lnTo>
                <a:lnTo>
                  <a:pt x="633566" y="552721"/>
                </a:lnTo>
                <a:lnTo>
                  <a:pt x="632932" y="557478"/>
                </a:lnTo>
                <a:lnTo>
                  <a:pt x="632298" y="562235"/>
                </a:lnTo>
                <a:lnTo>
                  <a:pt x="631981" y="567309"/>
                </a:lnTo>
                <a:lnTo>
                  <a:pt x="631981" y="572066"/>
                </a:lnTo>
                <a:lnTo>
                  <a:pt x="631981" y="578408"/>
                </a:lnTo>
                <a:lnTo>
                  <a:pt x="632615" y="584433"/>
                </a:lnTo>
                <a:lnTo>
                  <a:pt x="633249" y="590459"/>
                </a:lnTo>
                <a:lnTo>
                  <a:pt x="634200" y="595850"/>
                </a:lnTo>
                <a:lnTo>
                  <a:pt x="635786" y="601558"/>
                </a:lnTo>
                <a:lnTo>
                  <a:pt x="637371" y="606632"/>
                </a:lnTo>
                <a:lnTo>
                  <a:pt x="639274" y="612023"/>
                </a:lnTo>
                <a:lnTo>
                  <a:pt x="641176" y="617097"/>
                </a:lnTo>
                <a:lnTo>
                  <a:pt x="643713" y="622171"/>
                </a:lnTo>
                <a:lnTo>
                  <a:pt x="646249" y="626927"/>
                </a:lnTo>
                <a:lnTo>
                  <a:pt x="649737" y="631367"/>
                </a:lnTo>
                <a:lnTo>
                  <a:pt x="652908" y="636124"/>
                </a:lnTo>
                <a:lnTo>
                  <a:pt x="656713" y="640564"/>
                </a:lnTo>
                <a:lnTo>
                  <a:pt x="660835" y="645320"/>
                </a:lnTo>
                <a:lnTo>
                  <a:pt x="665274" y="649443"/>
                </a:lnTo>
                <a:lnTo>
                  <a:pt x="670031" y="653566"/>
                </a:lnTo>
                <a:lnTo>
                  <a:pt x="675104" y="658005"/>
                </a:lnTo>
                <a:lnTo>
                  <a:pt x="680177" y="662128"/>
                </a:lnTo>
                <a:lnTo>
                  <a:pt x="686202" y="665933"/>
                </a:lnTo>
                <a:lnTo>
                  <a:pt x="691909" y="670373"/>
                </a:lnTo>
                <a:lnTo>
                  <a:pt x="698568" y="674178"/>
                </a:lnTo>
                <a:lnTo>
                  <a:pt x="705227" y="678301"/>
                </a:lnTo>
                <a:lnTo>
                  <a:pt x="719813" y="686229"/>
                </a:lnTo>
                <a:lnTo>
                  <a:pt x="735667" y="694474"/>
                </a:lnTo>
                <a:lnTo>
                  <a:pt x="753106" y="702402"/>
                </a:lnTo>
                <a:lnTo>
                  <a:pt x="771814" y="710964"/>
                </a:lnTo>
                <a:lnTo>
                  <a:pt x="792108" y="719527"/>
                </a:lnTo>
                <a:lnTo>
                  <a:pt x="804474" y="724600"/>
                </a:lnTo>
                <a:lnTo>
                  <a:pt x="816206" y="729991"/>
                </a:lnTo>
                <a:lnTo>
                  <a:pt x="827621" y="735065"/>
                </a:lnTo>
                <a:lnTo>
                  <a:pt x="838719" y="740774"/>
                </a:lnTo>
                <a:lnTo>
                  <a:pt x="849500" y="745847"/>
                </a:lnTo>
                <a:lnTo>
                  <a:pt x="859963" y="751873"/>
                </a:lnTo>
                <a:lnTo>
                  <a:pt x="870110" y="757264"/>
                </a:lnTo>
                <a:lnTo>
                  <a:pt x="879622" y="763289"/>
                </a:lnTo>
                <a:lnTo>
                  <a:pt x="888501" y="768997"/>
                </a:lnTo>
                <a:lnTo>
                  <a:pt x="897379" y="775340"/>
                </a:lnTo>
                <a:lnTo>
                  <a:pt x="905940" y="781365"/>
                </a:lnTo>
                <a:lnTo>
                  <a:pt x="914184" y="788024"/>
                </a:lnTo>
                <a:lnTo>
                  <a:pt x="921477" y="794367"/>
                </a:lnTo>
                <a:lnTo>
                  <a:pt x="928770" y="801026"/>
                </a:lnTo>
                <a:lnTo>
                  <a:pt x="935746" y="808003"/>
                </a:lnTo>
                <a:lnTo>
                  <a:pt x="942088" y="814980"/>
                </a:lnTo>
                <a:lnTo>
                  <a:pt x="948429" y="822273"/>
                </a:lnTo>
                <a:lnTo>
                  <a:pt x="953820" y="829250"/>
                </a:lnTo>
                <a:lnTo>
                  <a:pt x="959210" y="837178"/>
                </a:lnTo>
                <a:lnTo>
                  <a:pt x="963966" y="844789"/>
                </a:lnTo>
                <a:lnTo>
                  <a:pt x="968406" y="852717"/>
                </a:lnTo>
                <a:lnTo>
                  <a:pt x="972845" y="860962"/>
                </a:lnTo>
                <a:lnTo>
                  <a:pt x="976333" y="869524"/>
                </a:lnTo>
                <a:lnTo>
                  <a:pt x="979503" y="878087"/>
                </a:lnTo>
                <a:lnTo>
                  <a:pt x="982674" y="886966"/>
                </a:lnTo>
                <a:lnTo>
                  <a:pt x="985211" y="895845"/>
                </a:lnTo>
                <a:lnTo>
                  <a:pt x="987431" y="905359"/>
                </a:lnTo>
                <a:lnTo>
                  <a:pt x="989016" y="914873"/>
                </a:lnTo>
                <a:lnTo>
                  <a:pt x="990284" y="925020"/>
                </a:lnTo>
                <a:lnTo>
                  <a:pt x="991236" y="935168"/>
                </a:lnTo>
                <a:lnTo>
                  <a:pt x="991870" y="944999"/>
                </a:lnTo>
                <a:lnTo>
                  <a:pt x="992187" y="955781"/>
                </a:lnTo>
                <a:lnTo>
                  <a:pt x="991870" y="965295"/>
                </a:lnTo>
                <a:lnTo>
                  <a:pt x="991236" y="974808"/>
                </a:lnTo>
                <a:lnTo>
                  <a:pt x="990284" y="984322"/>
                </a:lnTo>
                <a:lnTo>
                  <a:pt x="989016" y="993835"/>
                </a:lnTo>
                <a:lnTo>
                  <a:pt x="987113" y="1002715"/>
                </a:lnTo>
                <a:lnTo>
                  <a:pt x="984894" y="1012228"/>
                </a:lnTo>
                <a:lnTo>
                  <a:pt x="982357" y="1021108"/>
                </a:lnTo>
                <a:lnTo>
                  <a:pt x="978869" y="1030304"/>
                </a:lnTo>
                <a:lnTo>
                  <a:pt x="975698" y="1039184"/>
                </a:lnTo>
                <a:lnTo>
                  <a:pt x="971893" y="1047429"/>
                </a:lnTo>
                <a:lnTo>
                  <a:pt x="967454" y="1055991"/>
                </a:lnTo>
                <a:lnTo>
                  <a:pt x="962698" y="1064553"/>
                </a:lnTo>
                <a:lnTo>
                  <a:pt x="957625" y="1072481"/>
                </a:lnTo>
                <a:lnTo>
                  <a:pt x="952234" y="1080409"/>
                </a:lnTo>
                <a:lnTo>
                  <a:pt x="946210" y="1088337"/>
                </a:lnTo>
                <a:lnTo>
                  <a:pt x="940185" y="1095631"/>
                </a:lnTo>
                <a:lnTo>
                  <a:pt x="933526" y="1102925"/>
                </a:lnTo>
                <a:lnTo>
                  <a:pt x="926551" y="1110219"/>
                </a:lnTo>
                <a:lnTo>
                  <a:pt x="918941" y="1116561"/>
                </a:lnTo>
                <a:lnTo>
                  <a:pt x="911014" y="1123221"/>
                </a:lnTo>
                <a:lnTo>
                  <a:pt x="903087" y="1129246"/>
                </a:lnTo>
                <a:lnTo>
                  <a:pt x="894525" y="1135271"/>
                </a:lnTo>
                <a:lnTo>
                  <a:pt x="885647" y="1140979"/>
                </a:lnTo>
                <a:lnTo>
                  <a:pt x="876134" y="1146370"/>
                </a:lnTo>
                <a:lnTo>
                  <a:pt x="866622" y="1151127"/>
                </a:lnTo>
                <a:lnTo>
                  <a:pt x="856475" y="1155884"/>
                </a:lnTo>
                <a:lnTo>
                  <a:pt x="846012" y="1160006"/>
                </a:lnTo>
                <a:lnTo>
                  <a:pt x="835231" y="1163812"/>
                </a:lnTo>
                <a:lnTo>
                  <a:pt x="824133" y="1167617"/>
                </a:lnTo>
                <a:lnTo>
                  <a:pt x="812401" y="1170471"/>
                </a:lnTo>
                <a:lnTo>
                  <a:pt x="800669" y="1173008"/>
                </a:lnTo>
                <a:lnTo>
                  <a:pt x="788303" y="1175228"/>
                </a:lnTo>
                <a:lnTo>
                  <a:pt x="788303" y="1309687"/>
                </a:lnTo>
                <a:lnTo>
                  <a:pt x="707129" y="1309687"/>
                </a:lnTo>
                <a:lnTo>
                  <a:pt x="707129" y="1179351"/>
                </a:lnTo>
                <a:lnTo>
                  <a:pt x="692861" y="1179034"/>
                </a:lnTo>
                <a:lnTo>
                  <a:pt x="678592" y="1178082"/>
                </a:lnTo>
                <a:lnTo>
                  <a:pt x="664640" y="1176180"/>
                </a:lnTo>
                <a:lnTo>
                  <a:pt x="650689" y="1174277"/>
                </a:lnTo>
                <a:lnTo>
                  <a:pt x="637054" y="1172057"/>
                </a:lnTo>
                <a:lnTo>
                  <a:pt x="623102" y="1169520"/>
                </a:lnTo>
                <a:lnTo>
                  <a:pt x="609785" y="1166349"/>
                </a:lnTo>
                <a:lnTo>
                  <a:pt x="596785" y="1162543"/>
                </a:lnTo>
                <a:lnTo>
                  <a:pt x="584101" y="1158738"/>
                </a:lnTo>
                <a:lnTo>
                  <a:pt x="572052" y="1154615"/>
                </a:lnTo>
                <a:lnTo>
                  <a:pt x="560003" y="1149859"/>
                </a:lnTo>
                <a:lnTo>
                  <a:pt x="548588" y="1144785"/>
                </a:lnTo>
                <a:lnTo>
                  <a:pt x="537807" y="1139394"/>
                </a:lnTo>
                <a:lnTo>
                  <a:pt x="527660" y="1134320"/>
                </a:lnTo>
                <a:lnTo>
                  <a:pt x="518148" y="1128294"/>
                </a:lnTo>
                <a:lnTo>
                  <a:pt x="509587" y="1122586"/>
                </a:lnTo>
                <a:lnTo>
                  <a:pt x="540027" y="1036012"/>
                </a:lnTo>
                <a:lnTo>
                  <a:pt x="549222" y="1041721"/>
                </a:lnTo>
                <a:lnTo>
                  <a:pt x="558735" y="1047112"/>
                </a:lnTo>
                <a:lnTo>
                  <a:pt x="568564" y="1052820"/>
                </a:lnTo>
                <a:lnTo>
                  <a:pt x="579028" y="1057577"/>
                </a:lnTo>
                <a:lnTo>
                  <a:pt x="589492" y="1062651"/>
                </a:lnTo>
                <a:lnTo>
                  <a:pt x="600590" y="1067090"/>
                </a:lnTo>
                <a:lnTo>
                  <a:pt x="612004" y="1071213"/>
                </a:lnTo>
                <a:lnTo>
                  <a:pt x="623737" y="1075335"/>
                </a:lnTo>
                <a:lnTo>
                  <a:pt x="635786" y="1078824"/>
                </a:lnTo>
                <a:lnTo>
                  <a:pt x="648152" y="1081995"/>
                </a:lnTo>
                <a:lnTo>
                  <a:pt x="660518" y="1084849"/>
                </a:lnTo>
                <a:lnTo>
                  <a:pt x="673201" y="1087069"/>
                </a:lnTo>
                <a:lnTo>
                  <a:pt x="686202" y="1088972"/>
                </a:lnTo>
                <a:lnTo>
                  <a:pt x="699519" y="1090240"/>
                </a:lnTo>
                <a:lnTo>
                  <a:pt x="712520" y="1091191"/>
                </a:lnTo>
                <a:lnTo>
                  <a:pt x="726154" y="1091509"/>
                </a:lnTo>
                <a:lnTo>
                  <a:pt x="734716" y="1091191"/>
                </a:lnTo>
                <a:lnTo>
                  <a:pt x="743277" y="1090874"/>
                </a:lnTo>
                <a:lnTo>
                  <a:pt x="751521" y="1090240"/>
                </a:lnTo>
                <a:lnTo>
                  <a:pt x="759131" y="1088972"/>
                </a:lnTo>
                <a:lnTo>
                  <a:pt x="767058" y="1087703"/>
                </a:lnTo>
                <a:lnTo>
                  <a:pt x="774668" y="1086117"/>
                </a:lnTo>
                <a:lnTo>
                  <a:pt x="781644" y="1083898"/>
                </a:lnTo>
                <a:lnTo>
                  <a:pt x="788937" y="1081995"/>
                </a:lnTo>
                <a:lnTo>
                  <a:pt x="795595" y="1079458"/>
                </a:lnTo>
                <a:lnTo>
                  <a:pt x="802571" y="1076921"/>
                </a:lnTo>
                <a:lnTo>
                  <a:pt x="809230" y="1074067"/>
                </a:lnTo>
                <a:lnTo>
                  <a:pt x="815255" y="1070579"/>
                </a:lnTo>
                <a:lnTo>
                  <a:pt x="821279" y="1067407"/>
                </a:lnTo>
                <a:lnTo>
                  <a:pt x="826987" y="1063919"/>
                </a:lnTo>
                <a:lnTo>
                  <a:pt x="832377" y="1059796"/>
                </a:lnTo>
                <a:lnTo>
                  <a:pt x="837450" y="1055674"/>
                </a:lnTo>
                <a:lnTo>
                  <a:pt x="842207" y="1051551"/>
                </a:lnTo>
                <a:lnTo>
                  <a:pt x="847280" y="1046795"/>
                </a:lnTo>
                <a:lnTo>
                  <a:pt x="851402" y="1042355"/>
                </a:lnTo>
                <a:lnTo>
                  <a:pt x="855524" y="1037281"/>
                </a:lnTo>
                <a:lnTo>
                  <a:pt x="859329" y="1032207"/>
                </a:lnTo>
                <a:lnTo>
                  <a:pt x="862817" y="1027133"/>
                </a:lnTo>
                <a:lnTo>
                  <a:pt x="866305" y="1021425"/>
                </a:lnTo>
                <a:lnTo>
                  <a:pt x="868842" y="1016034"/>
                </a:lnTo>
                <a:lnTo>
                  <a:pt x="871378" y="1010009"/>
                </a:lnTo>
                <a:lnTo>
                  <a:pt x="873598" y="1003983"/>
                </a:lnTo>
                <a:lnTo>
                  <a:pt x="875500" y="997641"/>
                </a:lnTo>
                <a:lnTo>
                  <a:pt x="877086" y="991299"/>
                </a:lnTo>
                <a:lnTo>
                  <a:pt x="878354" y="984956"/>
                </a:lnTo>
                <a:lnTo>
                  <a:pt x="879305" y="978297"/>
                </a:lnTo>
                <a:lnTo>
                  <a:pt x="879939" y="971954"/>
                </a:lnTo>
                <a:lnTo>
                  <a:pt x="879939" y="964978"/>
                </a:lnTo>
                <a:lnTo>
                  <a:pt x="879939" y="958318"/>
                </a:lnTo>
                <a:lnTo>
                  <a:pt x="879622" y="951976"/>
                </a:lnTo>
                <a:lnTo>
                  <a:pt x="878671" y="945950"/>
                </a:lnTo>
                <a:lnTo>
                  <a:pt x="877720" y="939608"/>
                </a:lnTo>
                <a:lnTo>
                  <a:pt x="876134" y="933266"/>
                </a:lnTo>
                <a:lnTo>
                  <a:pt x="874549" y="927557"/>
                </a:lnTo>
                <a:lnTo>
                  <a:pt x="872647" y="921849"/>
                </a:lnTo>
                <a:lnTo>
                  <a:pt x="870744" y="916458"/>
                </a:lnTo>
                <a:lnTo>
                  <a:pt x="868207" y="910750"/>
                </a:lnTo>
                <a:lnTo>
                  <a:pt x="865354" y="905676"/>
                </a:lnTo>
                <a:lnTo>
                  <a:pt x="862183" y="900602"/>
                </a:lnTo>
                <a:lnTo>
                  <a:pt x="859012" y="895211"/>
                </a:lnTo>
                <a:lnTo>
                  <a:pt x="855524" y="890454"/>
                </a:lnTo>
                <a:lnTo>
                  <a:pt x="851402" y="885380"/>
                </a:lnTo>
                <a:lnTo>
                  <a:pt x="847280" y="880624"/>
                </a:lnTo>
                <a:lnTo>
                  <a:pt x="842524" y="875867"/>
                </a:lnTo>
                <a:lnTo>
                  <a:pt x="838085" y="871427"/>
                </a:lnTo>
                <a:lnTo>
                  <a:pt x="833011" y="866987"/>
                </a:lnTo>
                <a:lnTo>
                  <a:pt x="827621" y="862231"/>
                </a:lnTo>
                <a:lnTo>
                  <a:pt x="822230" y="858108"/>
                </a:lnTo>
                <a:lnTo>
                  <a:pt x="816206" y="853985"/>
                </a:lnTo>
                <a:lnTo>
                  <a:pt x="810181" y="849546"/>
                </a:lnTo>
                <a:lnTo>
                  <a:pt x="803840" y="845740"/>
                </a:lnTo>
                <a:lnTo>
                  <a:pt x="797181" y="841301"/>
                </a:lnTo>
                <a:lnTo>
                  <a:pt x="782912" y="833690"/>
                </a:lnTo>
                <a:lnTo>
                  <a:pt x="767692" y="826079"/>
                </a:lnTo>
                <a:lnTo>
                  <a:pt x="751521" y="818785"/>
                </a:lnTo>
                <a:lnTo>
                  <a:pt x="734081" y="811174"/>
                </a:lnTo>
                <a:lnTo>
                  <a:pt x="709983" y="801344"/>
                </a:lnTo>
                <a:lnTo>
                  <a:pt x="687153" y="791196"/>
                </a:lnTo>
                <a:lnTo>
                  <a:pt x="676055" y="786439"/>
                </a:lnTo>
                <a:lnTo>
                  <a:pt x="665274" y="781048"/>
                </a:lnTo>
                <a:lnTo>
                  <a:pt x="655128" y="775657"/>
                </a:lnTo>
                <a:lnTo>
                  <a:pt x="644981" y="770266"/>
                </a:lnTo>
                <a:lnTo>
                  <a:pt x="635786" y="764875"/>
                </a:lnTo>
                <a:lnTo>
                  <a:pt x="626273" y="759167"/>
                </a:lnTo>
                <a:lnTo>
                  <a:pt x="617395" y="753458"/>
                </a:lnTo>
                <a:lnTo>
                  <a:pt x="608517" y="747433"/>
                </a:lnTo>
                <a:lnTo>
                  <a:pt x="600590" y="741408"/>
                </a:lnTo>
                <a:lnTo>
                  <a:pt x="592662" y="735065"/>
                </a:lnTo>
                <a:lnTo>
                  <a:pt x="585052" y="729040"/>
                </a:lnTo>
                <a:lnTo>
                  <a:pt x="578077" y="722381"/>
                </a:lnTo>
                <a:lnTo>
                  <a:pt x="571418" y="715721"/>
                </a:lnTo>
                <a:lnTo>
                  <a:pt x="565076" y="708744"/>
                </a:lnTo>
                <a:lnTo>
                  <a:pt x="559052" y="701451"/>
                </a:lnTo>
                <a:lnTo>
                  <a:pt x="553344" y="694474"/>
                </a:lnTo>
                <a:lnTo>
                  <a:pt x="548588" y="686546"/>
                </a:lnTo>
                <a:lnTo>
                  <a:pt x="543832" y="678935"/>
                </a:lnTo>
                <a:lnTo>
                  <a:pt x="539393" y="671007"/>
                </a:lnTo>
                <a:lnTo>
                  <a:pt x="535588" y="662762"/>
                </a:lnTo>
                <a:lnTo>
                  <a:pt x="532417" y="654200"/>
                </a:lnTo>
                <a:lnTo>
                  <a:pt x="529246" y="645955"/>
                </a:lnTo>
                <a:lnTo>
                  <a:pt x="526709" y="636758"/>
                </a:lnTo>
                <a:lnTo>
                  <a:pt x="524807" y="627562"/>
                </a:lnTo>
                <a:lnTo>
                  <a:pt x="523221" y="618048"/>
                </a:lnTo>
                <a:lnTo>
                  <a:pt x="521953" y="608217"/>
                </a:lnTo>
                <a:lnTo>
                  <a:pt x="521319" y="598069"/>
                </a:lnTo>
                <a:lnTo>
                  <a:pt x="521002" y="587922"/>
                </a:lnTo>
                <a:lnTo>
                  <a:pt x="521319" y="577774"/>
                </a:lnTo>
                <a:lnTo>
                  <a:pt x="521953" y="567943"/>
                </a:lnTo>
                <a:lnTo>
                  <a:pt x="522904" y="558429"/>
                </a:lnTo>
                <a:lnTo>
                  <a:pt x="524490" y="548916"/>
                </a:lnTo>
                <a:lnTo>
                  <a:pt x="526392" y="539402"/>
                </a:lnTo>
                <a:lnTo>
                  <a:pt x="528612" y="530523"/>
                </a:lnTo>
                <a:lnTo>
                  <a:pt x="531783" y="521643"/>
                </a:lnTo>
                <a:lnTo>
                  <a:pt x="534636" y="512764"/>
                </a:lnTo>
                <a:lnTo>
                  <a:pt x="538124" y="504202"/>
                </a:lnTo>
                <a:lnTo>
                  <a:pt x="541929" y="495956"/>
                </a:lnTo>
                <a:lnTo>
                  <a:pt x="546685" y="487711"/>
                </a:lnTo>
                <a:lnTo>
                  <a:pt x="551125" y="479783"/>
                </a:lnTo>
                <a:lnTo>
                  <a:pt x="556515" y="472489"/>
                </a:lnTo>
                <a:lnTo>
                  <a:pt x="561905" y="464879"/>
                </a:lnTo>
                <a:lnTo>
                  <a:pt x="567930" y="457585"/>
                </a:lnTo>
                <a:lnTo>
                  <a:pt x="573955" y="450925"/>
                </a:lnTo>
                <a:lnTo>
                  <a:pt x="580613" y="444266"/>
                </a:lnTo>
                <a:lnTo>
                  <a:pt x="587272" y="437923"/>
                </a:lnTo>
                <a:lnTo>
                  <a:pt x="594565" y="431581"/>
                </a:lnTo>
                <a:lnTo>
                  <a:pt x="602175" y="425873"/>
                </a:lnTo>
                <a:lnTo>
                  <a:pt x="609785" y="420165"/>
                </a:lnTo>
                <a:lnTo>
                  <a:pt x="618029" y="415091"/>
                </a:lnTo>
                <a:lnTo>
                  <a:pt x="626590" y="410017"/>
                </a:lnTo>
                <a:lnTo>
                  <a:pt x="635469" y="405577"/>
                </a:lnTo>
                <a:lnTo>
                  <a:pt x="644347" y="400820"/>
                </a:lnTo>
                <a:lnTo>
                  <a:pt x="653859" y="397015"/>
                </a:lnTo>
                <a:lnTo>
                  <a:pt x="663372" y="393526"/>
                </a:lnTo>
                <a:lnTo>
                  <a:pt x="673519" y="389721"/>
                </a:lnTo>
                <a:lnTo>
                  <a:pt x="683665" y="386867"/>
                </a:lnTo>
                <a:lnTo>
                  <a:pt x="694129" y="384330"/>
                </a:lnTo>
                <a:lnTo>
                  <a:pt x="704910" y="381793"/>
                </a:lnTo>
                <a:lnTo>
                  <a:pt x="716008" y="379890"/>
                </a:lnTo>
                <a:lnTo>
                  <a:pt x="716008" y="249237"/>
                </a:lnTo>
                <a:close/>
                <a:moveTo>
                  <a:pt x="784828" y="0"/>
                </a:moveTo>
                <a:lnTo>
                  <a:pt x="808948" y="317"/>
                </a:lnTo>
                <a:lnTo>
                  <a:pt x="832750" y="1588"/>
                </a:lnTo>
                <a:lnTo>
                  <a:pt x="856551" y="3175"/>
                </a:lnTo>
                <a:lnTo>
                  <a:pt x="880036" y="5716"/>
                </a:lnTo>
                <a:lnTo>
                  <a:pt x="903203" y="9209"/>
                </a:lnTo>
                <a:lnTo>
                  <a:pt x="926370" y="13020"/>
                </a:lnTo>
                <a:lnTo>
                  <a:pt x="949538" y="17466"/>
                </a:lnTo>
                <a:lnTo>
                  <a:pt x="972387" y="22864"/>
                </a:lnTo>
                <a:lnTo>
                  <a:pt x="994920" y="28581"/>
                </a:lnTo>
                <a:lnTo>
                  <a:pt x="1017452" y="35249"/>
                </a:lnTo>
                <a:lnTo>
                  <a:pt x="1039668" y="42871"/>
                </a:lnTo>
                <a:lnTo>
                  <a:pt x="1061565" y="50493"/>
                </a:lnTo>
                <a:lnTo>
                  <a:pt x="1083146" y="59067"/>
                </a:lnTo>
                <a:lnTo>
                  <a:pt x="1104727" y="68276"/>
                </a:lnTo>
                <a:lnTo>
                  <a:pt x="1125990" y="78121"/>
                </a:lnTo>
                <a:lnTo>
                  <a:pt x="1146618" y="88283"/>
                </a:lnTo>
                <a:lnTo>
                  <a:pt x="1167246" y="99397"/>
                </a:lnTo>
                <a:lnTo>
                  <a:pt x="1187240" y="111147"/>
                </a:lnTo>
                <a:lnTo>
                  <a:pt x="1207233" y="123215"/>
                </a:lnTo>
                <a:lnTo>
                  <a:pt x="1226910" y="136553"/>
                </a:lnTo>
                <a:lnTo>
                  <a:pt x="1245634" y="149890"/>
                </a:lnTo>
                <a:lnTo>
                  <a:pt x="1264675" y="163863"/>
                </a:lnTo>
                <a:lnTo>
                  <a:pt x="1283082" y="178154"/>
                </a:lnTo>
                <a:lnTo>
                  <a:pt x="1300854" y="193714"/>
                </a:lnTo>
                <a:lnTo>
                  <a:pt x="1318309" y="209275"/>
                </a:lnTo>
                <a:lnTo>
                  <a:pt x="1335129" y="225153"/>
                </a:lnTo>
                <a:lnTo>
                  <a:pt x="1351949" y="242302"/>
                </a:lnTo>
                <a:lnTo>
                  <a:pt x="1368134" y="259450"/>
                </a:lnTo>
                <a:lnTo>
                  <a:pt x="1383368" y="277234"/>
                </a:lnTo>
                <a:lnTo>
                  <a:pt x="1398918" y="295335"/>
                </a:lnTo>
                <a:lnTo>
                  <a:pt x="1413199" y="314389"/>
                </a:lnTo>
                <a:lnTo>
                  <a:pt x="1427163" y="333760"/>
                </a:lnTo>
                <a:lnTo>
                  <a:pt x="1313549" y="414104"/>
                </a:lnTo>
                <a:lnTo>
                  <a:pt x="1301806" y="397908"/>
                </a:lnTo>
                <a:lnTo>
                  <a:pt x="1289747" y="382665"/>
                </a:lnTo>
                <a:lnTo>
                  <a:pt x="1277370" y="367740"/>
                </a:lnTo>
                <a:lnTo>
                  <a:pt x="1264675" y="352814"/>
                </a:lnTo>
                <a:lnTo>
                  <a:pt x="1251346" y="338524"/>
                </a:lnTo>
                <a:lnTo>
                  <a:pt x="1238017" y="324868"/>
                </a:lnTo>
                <a:lnTo>
                  <a:pt x="1223736" y="311531"/>
                </a:lnTo>
                <a:lnTo>
                  <a:pt x="1209455" y="298828"/>
                </a:lnTo>
                <a:lnTo>
                  <a:pt x="1194539" y="286126"/>
                </a:lnTo>
                <a:lnTo>
                  <a:pt x="1179623" y="274058"/>
                </a:lnTo>
                <a:lnTo>
                  <a:pt x="1164073" y="262308"/>
                </a:lnTo>
                <a:lnTo>
                  <a:pt x="1148522" y="251829"/>
                </a:lnTo>
                <a:lnTo>
                  <a:pt x="1132654" y="241031"/>
                </a:lnTo>
                <a:lnTo>
                  <a:pt x="1116151" y="230869"/>
                </a:lnTo>
                <a:lnTo>
                  <a:pt x="1099649" y="221342"/>
                </a:lnTo>
                <a:lnTo>
                  <a:pt x="1082511" y="212133"/>
                </a:lnTo>
                <a:lnTo>
                  <a:pt x="1065374" y="203559"/>
                </a:lnTo>
                <a:lnTo>
                  <a:pt x="1047919" y="195620"/>
                </a:lnTo>
                <a:lnTo>
                  <a:pt x="1030464" y="187998"/>
                </a:lnTo>
                <a:lnTo>
                  <a:pt x="1012375" y="180694"/>
                </a:lnTo>
                <a:lnTo>
                  <a:pt x="994603" y="174343"/>
                </a:lnTo>
                <a:lnTo>
                  <a:pt x="976196" y="168309"/>
                </a:lnTo>
                <a:lnTo>
                  <a:pt x="957472" y="162910"/>
                </a:lnTo>
                <a:lnTo>
                  <a:pt x="939065" y="157829"/>
                </a:lnTo>
                <a:lnTo>
                  <a:pt x="920341" y="153701"/>
                </a:lnTo>
                <a:lnTo>
                  <a:pt x="901616" y="150208"/>
                </a:lnTo>
                <a:lnTo>
                  <a:pt x="882258" y="146715"/>
                </a:lnTo>
                <a:lnTo>
                  <a:pt x="862899" y="144174"/>
                </a:lnTo>
                <a:lnTo>
                  <a:pt x="843857" y="141951"/>
                </a:lnTo>
                <a:lnTo>
                  <a:pt x="824181" y="140681"/>
                </a:lnTo>
                <a:lnTo>
                  <a:pt x="804505" y="139728"/>
                </a:lnTo>
                <a:lnTo>
                  <a:pt x="784828" y="139411"/>
                </a:lnTo>
                <a:lnTo>
                  <a:pt x="768326" y="139728"/>
                </a:lnTo>
                <a:lnTo>
                  <a:pt x="751823" y="140363"/>
                </a:lnTo>
                <a:lnTo>
                  <a:pt x="735320" y="141316"/>
                </a:lnTo>
                <a:lnTo>
                  <a:pt x="719135" y="142586"/>
                </a:lnTo>
                <a:lnTo>
                  <a:pt x="702632" y="144492"/>
                </a:lnTo>
                <a:lnTo>
                  <a:pt x="686764" y="146715"/>
                </a:lnTo>
                <a:lnTo>
                  <a:pt x="670897" y="149573"/>
                </a:lnTo>
                <a:lnTo>
                  <a:pt x="655029" y="152431"/>
                </a:lnTo>
                <a:lnTo>
                  <a:pt x="639478" y="155924"/>
                </a:lnTo>
                <a:lnTo>
                  <a:pt x="623927" y="160052"/>
                </a:lnTo>
                <a:lnTo>
                  <a:pt x="608377" y="163863"/>
                </a:lnTo>
                <a:lnTo>
                  <a:pt x="593144" y="168309"/>
                </a:lnTo>
                <a:lnTo>
                  <a:pt x="578228" y="173390"/>
                </a:lnTo>
                <a:lnTo>
                  <a:pt x="562994" y="178471"/>
                </a:lnTo>
                <a:lnTo>
                  <a:pt x="548396" y="184505"/>
                </a:lnTo>
                <a:lnTo>
                  <a:pt x="533797" y="190221"/>
                </a:lnTo>
                <a:lnTo>
                  <a:pt x="519516" y="196572"/>
                </a:lnTo>
                <a:lnTo>
                  <a:pt x="505235" y="203241"/>
                </a:lnTo>
                <a:lnTo>
                  <a:pt x="491271" y="210228"/>
                </a:lnTo>
                <a:lnTo>
                  <a:pt x="477308" y="217532"/>
                </a:lnTo>
                <a:lnTo>
                  <a:pt x="463978" y="225153"/>
                </a:lnTo>
                <a:lnTo>
                  <a:pt x="450332" y="233092"/>
                </a:lnTo>
                <a:lnTo>
                  <a:pt x="437003" y="241349"/>
                </a:lnTo>
                <a:lnTo>
                  <a:pt x="423991" y="249923"/>
                </a:lnTo>
                <a:lnTo>
                  <a:pt x="411297" y="258815"/>
                </a:lnTo>
                <a:lnTo>
                  <a:pt x="398603" y="268024"/>
                </a:lnTo>
                <a:lnTo>
                  <a:pt x="386543" y="277551"/>
                </a:lnTo>
                <a:lnTo>
                  <a:pt x="374483" y="287396"/>
                </a:lnTo>
                <a:lnTo>
                  <a:pt x="362424" y="296923"/>
                </a:lnTo>
                <a:lnTo>
                  <a:pt x="350999" y="307402"/>
                </a:lnTo>
                <a:lnTo>
                  <a:pt x="339574" y="317882"/>
                </a:lnTo>
                <a:lnTo>
                  <a:pt x="328466" y="328997"/>
                </a:lnTo>
                <a:lnTo>
                  <a:pt x="317676" y="340112"/>
                </a:lnTo>
                <a:lnTo>
                  <a:pt x="306886" y="351226"/>
                </a:lnTo>
                <a:lnTo>
                  <a:pt x="296730" y="362976"/>
                </a:lnTo>
                <a:lnTo>
                  <a:pt x="286575" y="374726"/>
                </a:lnTo>
                <a:lnTo>
                  <a:pt x="277054" y="386794"/>
                </a:lnTo>
                <a:lnTo>
                  <a:pt x="267533" y="399179"/>
                </a:lnTo>
                <a:lnTo>
                  <a:pt x="258330" y="411564"/>
                </a:lnTo>
                <a:lnTo>
                  <a:pt x="249444" y="424584"/>
                </a:lnTo>
                <a:lnTo>
                  <a:pt x="240875" y="437604"/>
                </a:lnTo>
                <a:lnTo>
                  <a:pt x="232624" y="450942"/>
                </a:lnTo>
                <a:lnTo>
                  <a:pt x="224690" y="464279"/>
                </a:lnTo>
                <a:lnTo>
                  <a:pt x="217073" y="477935"/>
                </a:lnTo>
                <a:lnTo>
                  <a:pt x="209774" y="491590"/>
                </a:lnTo>
                <a:lnTo>
                  <a:pt x="202792" y="505563"/>
                </a:lnTo>
                <a:lnTo>
                  <a:pt x="196445" y="520171"/>
                </a:lnTo>
                <a:lnTo>
                  <a:pt x="189780" y="534462"/>
                </a:lnTo>
                <a:lnTo>
                  <a:pt x="183751" y="548752"/>
                </a:lnTo>
                <a:lnTo>
                  <a:pt x="178355" y="563678"/>
                </a:lnTo>
                <a:lnTo>
                  <a:pt x="173278" y="578603"/>
                </a:lnTo>
                <a:lnTo>
                  <a:pt x="168200" y="593846"/>
                </a:lnTo>
                <a:lnTo>
                  <a:pt x="163757" y="608772"/>
                </a:lnTo>
                <a:lnTo>
                  <a:pt x="159314" y="624332"/>
                </a:lnTo>
                <a:lnTo>
                  <a:pt x="155506" y="639893"/>
                </a:lnTo>
                <a:lnTo>
                  <a:pt x="152332" y="655454"/>
                </a:lnTo>
                <a:lnTo>
                  <a:pt x="148841" y="671650"/>
                </a:lnTo>
                <a:lnTo>
                  <a:pt x="146302" y="687210"/>
                </a:lnTo>
                <a:lnTo>
                  <a:pt x="144081" y="703724"/>
                </a:lnTo>
                <a:lnTo>
                  <a:pt x="142494" y="719602"/>
                </a:lnTo>
                <a:lnTo>
                  <a:pt x="140907" y="735798"/>
                </a:lnTo>
                <a:lnTo>
                  <a:pt x="139955" y="752629"/>
                </a:lnTo>
                <a:lnTo>
                  <a:pt x="139320" y="769142"/>
                </a:lnTo>
                <a:lnTo>
                  <a:pt x="139003" y="785973"/>
                </a:lnTo>
                <a:lnTo>
                  <a:pt x="139320" y="800263"/>
                </a:lnTo>
                <a:lnTo>
                  <a:pt x="139638" y="814871"/>
                </a:lnTo>
                <a:lnTo>
                  <a:pt x="140590" y="829162"/>
                </a:lnTo>
                <a:lnTo>
                  <a:pt x="141542" y="844087"/>
                </a:lnTo>
                <a:lnTo>
                  <a:pt x="143129" y="858378"/>
                </a:lnTo>
                <a:lnTo>
                  <a:pt x="144715" y="872350"/>
                </a:lnTo>
                <a:lnTo>
                  <a:pt x="146620" y="886641"/>
                </a:lnTo>
                <a:lnTo>
                  <a:pt x="149158" y="900931"/>
                </a:lnTo>
                <a:lnTo>
                  <a:pt x="152015" y="914586"/>
                </a:lnTo>
                <a:lnTo>
                  <a:pt x="154871" y="928559"/>
                </a:lnTo>
                <a:lnTo>
                  <a:pt x="158044" y="942215"/>
                </a:lnTo>
                <a:lnTo>
                  <a:pt x="161853" y="955870"/>
                </a:lnTo>
                <a:lnTo>
                  <a:pt x="165661" y="969208"/>
                </a:lnTo>
                <a:lnTo>
                  <a:pt x="169469" y="983180"/>
                </a:lnTo>
                <a:lnTo>
                  <a:pt x="174230" y="996201"/>
                </a:lnTo>
                <a:lnTo>
                  <a:pt x="178673" y="1009538"/>
                </a:lnTo>
                <a:lnTo>
                  <a:pt x="183433" y="1022558"/>
                </a:lnTo>
                <a:lnTo>
                  <a:pt x="188828" y="1035261"/>
                </a:lnTo>
                <a:lnTo>
                  <a:pt x="194223" y="1047964"/>
                </a:lnTo>
                <a:lnTo>
                  <a:pt x="200253" y="1060666"/>
                </a:lnTo>
                <a:lnTo>
                  <a:pt x="205966" y="1073369"/>
                </a:lnTo>
                <a:lnTo>
                  <a:pt x="212630" y="1085754"/>
                </a:lnTo>
                <a:lnTo>
                  <a:pt x="219295" y="1098139"/>
                </a:lnTo>
                <a:lnTo>
                  <a:pt x="225642" y="1110206"/>
                </a:lnTo>
                <a:lnTo>
                  <a:pt x="232941" y="1121956"/>
                </a:lnTo>
                <a:lnTo>
                  <a:pt x="239923" y="1133706"/>
                </a:lnTo>
                <a:lnTo>
                  <a:pt x="247857" y="1145456"/>
                </a:lnTo>
                <a:lnTo>
                  <a:pt x="255474" y="1156571"/>
                </a:lnTo>
                <a:lnTo>
                  <a:pt x="263408" y="1168003"/>
                </a:lnTo>
                <a:lnTo>
                  <a:pt x="271659" y="1179118"/>
                </a:lnTo>
                <a:lnTo>
                  <a:pt x="280228" y="1189915"/>
                </a:lnTo>
                <a:lnTo>
                  <a:pt x="289114" y="1200395"/>
                </a:lnTo>
                <a:lnTo>
                  <a:pt x="297682" y="1210874"/>
                </a:lnTo>
                <a:lnTo>
                  <a:pt x="307203" y="1221036"/>
                </a:lnTo>
                <a:lnTo>
                  <a:pt x="316407" y="1231198"/>
                </a:lnTo>
                <a:lnTo>
                  <a:pt x="326245" y="1241361"/>
                </a:lnTo>
                <a:lnTo>
                  <a:pt x="336083" y="1250887"/>
                </a:lnTo>
                <a:lnTo>
                  <a:pt x="345604" y="1260414"/>
                </a:lnTo>
                <a:lnTo>
                  <a:pt x="356076" y="1269624"/>
                </a:lnTo>
                <a:lnTo>
                  <a:pt x="366549" y="1278833"/>
                </a:lnTo>
                <a:lnTo>
                  <a:pt x="377022" y="1287725"/>
                </a:lnTo>
                <a:lnTo>
                  <a:pt x="388130" y="1296299"/>
                </a:lnTo>
                <a:lnTo>
                  <a:pt x="398920" y="1304556"/>
                </a:lnTo>
                <a:lnTo>
                  <a:pt x="410345" y="1312813"/>
                </a:lnTo>
                <a:lnTo>
                  <a:pt x="421770" y="1320752"/>
                </a:lnTo>
                <a:lnTo>
                  <a:pt x="433195" y="1328373"/>
                </a:lnTo>
                <a:lnTo>
                  <a:pt x="444937" y="1335995"/>
                </a:lnTo>
                <a:lnTo>
                  <a:pt x="456997" y="1343299"/>
                </a:lnTo>
                <a:lnTo>
                  <a:pt x="469056" y="1349968"/>
                </a:lnTo>
                <a:lnTo>
                  <a:pt x="481116" y="1356636"/>
                </a:lnTo>
                <a:lnTo>
                  <a:pt x="493810" y="1362988"/>
                </a:lnTo>
                <a:lnTo>
                  <a:pt x="506187" y="1369339"/>
                </a:lnTo>
                <a:lnTo>
                  <a:pt x="518882" y="1375373"/>
                </a:lnTo>
                <a:lnTo>
                  <a:pt x="532211" y="1380771"/>
                </a:lnTo>
                <a:lnTo>
                  <a:pt x="545222" y="1386170"/>
                </a:lnTo>
                <a:lnTo>
                  <a:pt x="558551" y="1391569"/>
                </a:lnTo>
                <a:lnTo>
                  <a:pt x="571881" y="1396015"/>
                </a:lnTo>
                <a:lnTo>
                  <a:pt x="585210" y="1400778"/>
                </a:lnTo>
                <a:lnTo>
                  <a:pt x="598856" y="1404906"/>
                </a:lnTo>
                <a:lnTo>
                  <a:pt x="613137" y="1408717"/>
                </a:lnTo>
                <a:lnTo>
                  <a:pt x="626784" y="1412845"/>
                </a:lnTo>
                <a:lnTo>
                  <a:pt x="641065" y="1416021"/>
                </a:lnTo>
                <a:lnTo>
                  <a:pt x="655029" y="1418879"/>
                </a:lnTo>
                <a:lnTo>
                  <a:pt x="669627" y="1422055"/>
                </a:lnTo>
                <a:lnTo>
                  <a:pt x="644873" y="1558925"/>
                </a:lnTo>
                <a:lnTo>
                  <a:pt x="627418" y="1555432"/>
                </a:lnTo>
                <a:lnTo>
                  <a:pt x="609964" y="1551939"/>
                </a:lnTo>
                <a:lnTo>
                  <a:pt x="593144" y="1547493"/>
                </a:lnTo>
                <a:lnTo>
                  <a:pt x="576006" y="1543365"/>
                </a:lnTo>
                <a:lnTo>
                  <a:pt x="559186" y="1538601"/>
                </a:lnTo>
                <a:lnTo>
                  <a:pt x="542684" y="1533202"/>
                </a:lnTo>
                <a:lnTo>
                  <a:pt x="526181" y="1527804"/>
                </a:lnTo>
                <a:lnTo>
                  <a:pt x="509996" y="1521770"/>
                </a:lnTo>
                <a:lnTo>
                  <a:pt x="493493" y="1515736"/>
                </a:lnTo>
                <a:lnTo>
                  <a:pt x="477942" y="1509068"/>
                </a:lnTo>
                <a:lnTo>
                  <a:pt x="462074" y="1502081"/>
                </a:lnTo>
                <a:lnTo>
                  <a:pt x="446524" y="1495095"/>
                </a:lnTo>
                <a:lnTo>
                  <a:pt x="431291" y="1487473"/>
                </a:lnTo>
                <a:lnTo>
                  <a:pt x="416057" y="1479852"/>
                </a:lnTo>
                <a:lnTo>
                  <a:pt x="401141" y="1471595"/>
                </a:lnTo>
                <a:lnTo>
                  <a:pt x="386226" y="1463338"/>
                </a:lnTo>
                <a:lnTo>
                  <a:pt x="371944" y="1454446"/>
                </a:lnTo>
                <a:lnTo>
                  <a:pt x="357346" y="1445555"/>
                </a:lnTo>
                <a:lnTo>
                  <a:pt x="343382" y="1436028"/>
                </a:lnTo>
                <a:lnTo>
                  <a:pt x="329736" y="1426501"/>
                </a:lnTo>
                <a:lnTo>
                  <a:pt x="316089" y="1416339"/>
                </a:lnTo>
                <a:lnTo>
                  <a:pt x="302760" y="1406177"/>
                </a:lnTo>
                <a:lnTo>
                  <a:pt x="289431" y="1395697"/>
                </a:lnTo>
                <a:lnTo>
                  <a:pt x="276419" y="1384900"/>
                </a:lnTo>
                <a:lnTo>
                  <a:pt x="263725" y="1373785"/>
                </a:lnTo>
                <a:lnTo>
                  <a:pt x="251348" y="1362670"/>
                </a:lnTo>
                <a:lnTo>
                  <a:pt x="238971" y="1350920"/>
                </a:lnTo>
                <a:lnTo>
                  <a:pt x="227229" y="1339170"/>
                </a:lnTo>
                <a:lnTo>
                  <a:pt x="215486" y="1327103"/>
                </a:lnTo>
                <a:lnTo>
                  <a:pt x="204062" y="1315036"/>
                </a:lnTo>
                <a:lnTo>
                  <a:pt x="192954" y="1302333"/>
                </a:lnTo>
                <a:lnTo>
                  <a:pt x="182164" y="1289630"/>
                </a:lnTo>
                <a:lnTo>
                  <a:pt x="171374" y="1276928"/>
                </a:lnTo>
                <a:lnTo>
                  <a:pt x="161535" y="1263590"/>
                </a:lnTo>
                <a:lnTo>
                  <a:pt x="151380" y="1250252"/>
                </a:lnTo>
                <a:lnTo>
                  <a:pt x="141542" y="1236597"/>
                </a:lnTo>
                <a:lnTo>
                  <a:pt x="132021" y="1222624"/>
                </a:lnTo>
                <a:lnTo>
                  <a:pt x="122818" y="1208651"/>
                </a:lnTo>
                <a:lnTo>
                  <a:pt x="113932" y="1194361"/>
                </a:lnTo>
                <a:lnTo>
                  <a:pt x="105363" y="1180071"/>
                </a:lnTo>
                <a:lnTo>
                  <a:pt x="97112" y="1165145"/>
                </a:lnTo>
                <a:lnTo>
                  <a:pt x="89178" y="1150219"/>
                </a:lnTo>
                <a:lnTo>
                  <a:pt x="81561" y="1135294"/>
                </a:lnTo>
                <a:lnTo>
                  <a:pt x="74262" y="1120368"/>
                </a:lnTo>
                <a:lnTo>
                  <a:pt x="66962" y="1104808"/>
                </a:lnTo>
                <a:lnTo>
                  <a:pt x="60615" y="1089247"/>
                </a:lnTo>
                <a:lnTo>
                  <a:pt x="53951" y="1073369"/>
                </a:lnTo>
                <a:lnTo>
                  <a:pt x="48238" y="1057491"/>
                </a:lnTo>
                <a:lnTo>
                  <a:pt x="42208" y="1041612"/>
                </a:lnTo>
                <a:lnTo>
                  <a:pt x="37131" y="1025417"/>
                </a:lnTo>
                <a:lnTo>
                  <a:pt x="32053" y="1009221"/>
                </a:lnTo>
                <a:lnTo>
                  <a:pt x="27293" y="992390"/>
                </a:lnTo>
                <a:lnTo>
                  <a:pt x="23167" y="975876"/>
                </a:lnTo>
                <a:lnTo>
                  <a:pt x="19041" y="959363"/>
                </a:lnTo>
                <a:lnTo>
                  <a:pt x="15550" y="942532"/>
                </a:lnTo>
                <a:lnTo>
                  <a:pt x="12377" y="925701"/>
                </a:lnTo>
                <a:lnTo>
                  <a:pt x="9203" y="908235"/>
                </a:lnTo>
                <a:lnTo>
                  <a:pt x="6982" y="891087"/>
                </a:lnTo>
                <a:lnTo>
                  <a:pt x="4760" y="873621"/>
                </a:lnTo>
                <a:lnTo>
                  <a:pt x="3173" y="856472"/>
                </a:lnTo>
                <a:lnTo>
                  <a:pt x="1904" y="838689"/>
                </a:lnTo>
                <a:lnTo>
                  <a:pt x="952" y="821222"/>
                </a:lnTo>
                <a:lnTo>
                  <a:pt x="317" y="803439"/>
                </a:lnTo>
                <a:lnTo>
                  <a:pt x="0" y="785973"/>
                </a:lnTo>
                <a:lnTo>
                  <a:pt x="317" y="765649"/>
                </a:lnTo>
                <a:lnTo>
                  <a:pt x="952" y="745325"/>
                </a:lnTo>
                <a:lnTo>
                  <a:pt x="2221" y="725318"/>
                </a:lnTo>
                <a:lnTo>
                  <a:pt x="4125" y="705629"/>
                </a:lnTo>
                <a:lnTo>
                  <a:pt x="6030" y="685622"/>
                </a:lnTo>
                <a:lnTo>
                  <a:pt x="8886" y="666251"/>
                </a:lnTo>
                <a:lnTo>
                  <a:pt x="12377" y="646879"/>
                </a:lnTo>
                <a:lnTo>
                  <a:pt x="15868" y="627508"/>
                </a:lnTo>
                <a:lnTo>
                  <a:pt x="19993" y="608454"/>
                </a:lnTo>
                <a:lnTo>
                  <a:pt x="24754" y="589718"/>
                </a:lnTo>
                <a:lnTo>
                  <a:pt x="29831" y="570982"/>
                </a:lnTo>
                <a:lnTo>
                  <a:pt x="35227" y="552245"/>
                </a:lnTo>
                <a:lnTo>
                  <a:pt x="41256" y="534144"/>
                </a:lnTo>
                <a:lnTo>
                  <a:pt x="47604" y="515725"/>
                </a:lnTo>
                <a:lnTo>
                  <a:pt x="54268" y="497941"/>
                </a:lnTo>
                <a:lnTo>
                  <a:pt x="61567" y="480158"/>
                </a:lnTo>
                <a:lnTo>
                  <a:pt x="69501" y="462692"/>
                </a:lnTo>
                <a:lnTo>
                  <a:pt x="77435" y="445225"/>
                </a:lnTo>
                <a:lnTo>
                  <a:pt x="86004" y="428395"/>
                </a:lnTo>
                <a:lnTo>
                  <a:pt x="94890" y="411246"/>
                </a:lnTo>
                <a:lnTo>
                  <a:pt x="104093" y="395050"/>
                </a:lnTo>
                <a:lnTo>
                  <a:pt x="113614" y="378854"/>
                </a:lnTo>
                <a:lnTo>
                  <a:pt x="123770" y="362341"/>
                </a:lnTo>
                <a:lnTo>
                  <a:pt x="133925" y="346780"/>
                </a:lnTo>
                <a:lnTo>
                  <a:pt x="145033" y="330902"/>
                </a:lnTo>
                <a:lnTo>
                  <a:pt x="156140" y="315977"/>
                </a:lnTo>
                <a:lnTo>
                  <a:pt x="167565" y="301051"/>
                </a:lnTo>
                <a:lnTo>
                  <a:pt x="179308" y="286443"/>
                </a:lnTo>
                <a:lnTo>
                  <a:pt x="191367" y="271835"/>
                </a:lnTo>
                <a:lnTo>
                  <a:pt x="204062" y="257545"/>
                </a:lnTo>
                <a:lnTo>
                  <a:pt x="216756" y="243889"/>
                </a:lnTo>
                <a:lnTo>
                  <a:pt x="229768" y="230552"/>
                </a:lnTo>
                <a:lnTo>
                  <a:pt x="243731" y="217214"/>
                </a:lnTo>
                <a:lnTo>
                  <a:pt x="257378" y="204194"/>
                </a:lnTo>
                <a:lnTo>
                  <a:pt x="271342" y="191809"/>
                </a:lnTo>
                <a:lnTo>
                  <a:pt x="285623" y="179424"/>
                </a:lnTo>
                <a:lnTo>
                  <a:pt x="300539" y="167674"/>
                </a:lnTo>
                <a:lnTo>
                  <a:pt x="315455" y="156242"/>
                </a:lnTo>
                <a:lnTo>
                  <a:pt x="330688" y="145127"/>
                </a:lnTo>
                <a:lnTo>
                  <a:pt x="346556" y="134330"/>
                </a:lnTo>
                <a:lnTo>
                  <a:pt x="362106" y="124168"/>
                </a:lnTo>
                <a:lnTo>
                  <a:pt x="377974" y="114005"/>
                </a:lnTo>
                <a:lnTo>
                  <a:pt x="394477" y="104479"/>
                </a:lnTo>
                <a:lnTo>
                  <a:pt x="410980" y="94952"/>
                </a:lnTo>
                <a:lnTo>
                  <a:pt x="428117" y="86060"/>
                </a:lnTo>
                <a:lnTo>
                  <a:pt x="444937" y="77803"/>
                </a:lnTo>
                <a:lnTo>
                  <a:pt x="462392" y="69546"/>
                </a:lnTo>
                <a:lnTo>
                  <a:pt x="479529" y="61925"/>
                </a:lnTo>
                <a:lnTo>
                  <a:pt x="497619" y="54621"/>
                </a:lnTo>
                <a:lnTo>
                  <a:pt x="515391" y="47634"/>
                </a:lnTo>
                <a:lnTo>
                  <a:pt x="533480" y="41283"/>
                </a:lnTo>
                <a:lnTo>
                  <a:pt x="551570" y="35567"/>
                </a:lnTo>
                <a:lnTo>
                  <a:pt x="570294" y="29851"/>
                </a:lnTo>
                <a:lnTo>
                  <a:pt x="589018" y="24770"/>
                </a:lnTo>
                <a:lnTo>
                  <a:pt x="607742" y="20324"/>
                </a:lnTo>
                <a:lnTo>
                  <a:pt x="627101" y="15878"/>
                </a:lnTo>
                <a:lnTo>
                  <a:pt x="646143" y="12385"/>
                </a:lnTo>
                <a:lnTo>
                  <a:pt x="665501" y="9209"/>
                </a:lnTo>
                <a:lnTo>
                  <a:pt x="685178" y="6351"/>
                </a:lnTo>
                <a:lnTo>
                  <a:pt x="704854" y="4128"/>
                </a:lnTo>
                <a:lnTo>
                  <a:pt x="724530" y="2223"/>
                </a:lnTo>
                <a:lnTo>
                  <a:pt x="744524" y="952"/>
                </a:lnTo>
                <a:lnTo>
                  <a:pt x="764835" y="317"/>
                </a:lnTo>
                <a:lnTo>
                  <a:pt x="7848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800" dirty="0">
              <a:solidFill>
                <a:srgbClr val="FFFFFF"/>
              </a:solidFill>
              <a:latin typeface="杨任东竹石体-Medium" panose="02000000000000000000" pitchFamily="2" charset="-122"/>
              <a:ea typeface="杨任东竹石体-Medium" panose="02000000000000000000" pitchFamily="2" charset="-122"/>
              <a:sym typeface="Source Han Serif SC" panose="02020400000000000000" pitchFamily="18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185CB8E-2196-4907-849D-79F91B311E1D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157A4B82-CA4C-4E6D-A61C-67F10311E114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6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5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125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26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250" tmFilter="0, 0; .2, .5; .8, .5; 1, 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125" autoRev="1" fill="hold"/>
                                        <p:tgtEl>
                                          <p:spTgt spid="3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26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25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125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5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5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5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  <p:bldP spid="15" grpId="0"/>
      <p:bldP spid="17" grpId="0"/>
      <p:bldP spid="18" grpId="0" bldLvl="0" animBg="1"/>
      <p:bldP spid="19" grpId="0" bldLvl="0" animBg="1"/>
      <p:bldP spid="20" grpId="0"/>
      <p:bldP spid="21" grpId="0" bldLvl="0" animBg="1"/>
      <p:bldP spid="22" grpId="0" bldLvl="0" animBg="1"/>
      <p:bldP spid="23" grpId="0" bldLvl="0" animBg="1"/>
      <p:bldP spid="24" grpId="0"/>
      <p:bldP spid="25" grpId="0"/>
      <p:bldP spid="26" grpId="0"/>
      <p:bldP spid="28" grpId="0" bldLvl="0" animBg="1"/>
      <p:bldP spid="28" grpId="1" bldLvl="0" animBg="1"/>
      <p:bldP spid="29" grpId="0" bldLvl="0" animBg="1"/>
      <p:bldP spid="29" grpId="1" bldLvl="0" animBg="1"/>
      <p:bldP spid="30" grpId="0" bldLvl="0" animBg="1"/>
      <p:bldP spid="30" grpId="1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/>
          <p:cNvGraphicFramePr/>
          <p:nvPr/>
        </p:nvGraphicFramePr>
        <p:xfrm>
          <a:off x="842689" y="1219200"/>
          <a:ext cx="5004904" cy="2546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" name="图表 3"/>
          <p:cNvGraphicFramePr/>
          <p:nvPr/>
        </p:nvGraphicFramePr>
        <p:xfrm>
          <a:off x="842689" y="3849756"/>
          <a:ext cx="5004904" cy="2546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5" name="图表 4"/>
          <p:cNvGraphicFramePr/>
          <p:nvPr/>
        </p:nvGraphicFramePr>
        <p:xfrm>
          <a:off x="6415228" y="1219200"/>
          <a:ext cx="5004904" cy="2546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6" name="图表 5"/>
          <p:cNvGraphicFramePr/>
          <p:nvPr/>
        </p:nvGraphicFramePr>
        <p:xfrm>
          <a:off x="6415228" y="3849756"/>
          <a:ext cx="5004904" cy="2546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D9B22C0-AC2A-4FC0-A3BE-5A6B900D4FEA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2DEF35B-1CDD-4E66-BAA7-44290598BE07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SO_Shape"/>
          <p:cNvSpPr/>
          <p:nvPr/>
        </p:nvSpPr>
        <p:spPr>
          <a:xfrm>
            <a:off x="7168540" y="2114299"/>
            <a:ext cx="1360243" cy="1360243"/>
          </a:xfrm>
          <a:custGeom>
            <a:avLst/>
            <a:gdLst>
              <a:gd name="connsiteX0" fmla="*/ 0 w 3134833"/>
              <a:gd name="connsiteY0" fmla="*/ 1567417 h 3134833"/>
              <a:gd name="connsiteX1" fmla="*/ 1567417 w 3134833"/>
              <a:gd name="connsiteY1" fmla="*/ 0 h 3134833"/>
              <a:gd name="connsiteX2" fmla="*/ 3134833 w 3134833"/>
              <a:gd name="connsiteY2" fmla="*/ 1567417 h 3134833"/>
              <a:gd name="connsiteX3" fmla="*/ 1567417 w 3134833"/>
              <a:gd name="connsiteY3" fmla="*/ 3134833 h 3134833"/>
              <a:gd name="connsiteX4" fmla="*/ 0 w 3134833"/>
              <a:gd name="connsiteY4" fmla="*/ 1567417 h 3134833"/>
              <a:gd name="connsiteX0-1" fmla="*/ 0 w 3134833"/>
              <a:gd name="connsiteY0-2" fmla="*/ 1567417 h 3134833"/>
              <a:gd name="connsiteX1-3" fmla="*/ 1567417 w 3134833"/>
              <a:gd name="connsiteY1-4" fmla="*/ 0 h 3134833"/>
              <a:gd name="connsiteX2-5" fmla="*/ 3134833 w 3134833"/>
              <a:gd name="connsiteY2-6" fmla="*/ 1567417 h 3134833"/>
              <a:gd name="connsiteX3-7" fmla="*/ 1567417 w 3134833"/>
              <a:gd name="connsiteY3-8" fmla="*/ 3134833 h 3134833"/>
              <a:gd name="connsiteX4-9" fmla="*/ 0 w 3134833"/>
              <a:gd name="connsiteY4-10" fmla="*/ 1567417 h 3134833"/>
              <a:gd name="connsiteX0-11" fmla="*/ 0 w 3134833"/>
              <a:gd name="connsiteY0-12" fmla="*/ 1567417 h 3134833"/>
              <a:gd name="connsiteX1-13" fmla="*/ 1567417 w 3134833"/>
              <a:gd name="connsiteY1-14" fmla="*/ 0 h 3134833"/>
              <a:gd name="connsiteX2-15" fmla="*/ 3134833 w 3134833"/>
              <a:gd name="connsiteY2-16" fmla="*/ 1567417 h 3134833"/>
              <a:gd name="connsiteX3-17" fmla="*/ 1567417 w 3134833"/>
              <a:gd name="connsiteY3-18" fmla="*/ 3134833 h 3134833"/>
              <a:gd name="connsiteX4-19" fmla="*/ 0 w 3134833"/>
              <a:gd name="connsiteY4-20" fmla="*/ 1567417 h 3134833"/>
              <a:gd name="connsiteX0-21" fmla="*/ 0 w 3134833"/>
              <a:gd name="connsiteY0-22" fmla="*/ 1567417 h 3134833"/>
              <a:gd name="connsiteX1-23" fmla="*/ 1567417 w 3134833"/>
              <a:gd name="connsiteY1-24" fmla="*/ 0 h 3134833"/>
              <a:gd name="connsiteX2-25" fmla="*/ 3134833 w 3134833"/>
              <a:gd name="connsiteY2-26" fmla="*/ 1567417 h 3134833"/>
              <a:gd name="connsiteX3-27" fmla="*/ 1567417 w 3134833"/>
              <a:gd name="connsiteY3-28" fmla="*/ 3134833 h 3134833"/>
              <a:gd name="connsiteX4-29" fmla="*/ 0 w 3134833"/>
              <a:gd name="connsiteY4-30" fmla="*/ 1567417 h 3134833"/>
              <a:gd name="connsiteX0-31" fmla="*/ 0 w 3134833"/>
              <a:gd name="connsiteY0-32" fmla="*/ 1567417 h 3134833"/>
              <a:gd name="connsiteX1-33" fmla="*/ 1567417 w 3134833"/>
              <a:gd name="connsiteY1-34" fmla="*/ 0 h 3134833"/>
              <a:gd name="connsiteX2-35" fmla="*/ 3134833 w 3134833"/>
              <a:gd name="connsiteY2-36" fmla="*/ 1567417 h 3134833"/>
              <a:gd name="connsiteX3-37" fmla="*/ 1567417 w 3134833"/>
              <a:gd name="connsiteY3-38" fmla="*/ 3134833 h 3134833"/>
              <a:gd name="connsiteX4-39" fmla="*/ 0 w 3134833"/>
              <a:gd name="connsiteY4-40" fmla="*/ 1567417 h 3134833"/>
              <a:gd name="connsiteX0-41" fmla="*/ 0 w 3134833"/>
              <a:gd name="connsiteY0-42" fmla="*/ 1567417 h 3134833"/>
              <a:gd name="connsiteX1-43" fmla="*/ 1567417 w 3134833"/>
              <a:gd name="connsiteY1-44" fmla="*/ 0 h 3134833"/>
              <a:gd name="connsiteX2-45" fmla="*/ 3134833 w 3134833"/>
              <a:gd name="connsiteY2-46" fmla="*/ 1567417 h 3134833"/>
              <a:gd name="connsiteX3-47" fmla="*/ 1567417 w 3134833"/>
              <a:gd name="connsiteY3-48" fmla="*/ 3134833 h 3134833"/>
              <a:gd name="connsiteX4-49" fmla="*/ 0 w 3134833"/>
              <a:gd name="connsiteY4-50" fmla="*/ 1567417 h 3134833"/>
              <a:gd name="connsiteX0-51" fmla="*/ 0 w 3134833"/>
              <a:gd name="connsiteY0-52" fmla="*/ 1567417 h 3134833"/>
              <a:gd name="connsiteX1-53" fmla="*/ 1567417 w 3134833"/>
              <a:gd name="connsiteY1-54" fmla="*/ 0 h 3134833"/>
              <a:gd name="connsiteX2-55" fmla="*/ 3134833 w 3134833"/>
              <a:gd name="connsiteY2-56" fmla="*/ 1567417 h 3134833"/>
              <a:gd name="connsiteX3-57" fmla="*/ 1567417 w 3134833"/>
              <a:gd name="connsiteY3-58" fmla="*/ 3134833 h 3134833"/>
              <a:gd name="connsiteX4-59" fmla="*/ 0 w 3134833"/>
              <a:gd name="connsiteY4-60" fmla="*/ 1567417 h 3134833"/>
              <a:gd name="connsiteX0-61" fmla="*/ 0 w 3134833"/>
              <a:gd name="connsiteY0-62" fmla="*/ 1567417 h 3134833"/>
              <a:gd name="connsiteX1-63" fmla="*/ 1567417 w 3134833"/>
              <a:gd name="connsiteY1-64" fmla="*/ 0 h 3134833"/>
              <a:gd name="connsiteX2-65" fmla="*/ 3134833 w 3134833"/>
              <a:gd name="connsiteY2-66" fmla="*/ 1567417 h 3134833"/>
              <a:gd name="connsiteX3-67" fmla="*/ 1567417 w 3134833"/>
              <a:gd name="connsiteY3-68" fmla="*/ 3134833 h 3134833"/>
              <a:gd name="connsiteX4-69" fmla="*/ 0 w 3134833"/>
              <a:gd name="connsiteY4-70" fmla="*/ 1567417 h 3134833"/>
              <a:gd name="connsiteX0-71" fmla="*/ 0 w 3134833"/>
              <a:gd name="connsiteY0-72" fmla="*/ 1567417 h 3134833"/>
              <a:gd name="connsiteX1-73" fmla="*/ 1567417 w 3134833"/>
              <a:gd name="connsiteY1-74" fmla="*/ 0 h 3134833"/>
              <a:gd name="connsiteX2-75" fmla="*/ 3134833 w 3134833"/>
              <a:gd name="connsiteY2-76" fmla="*/ 1567417 h 3134833"/>
              <a:gd name="connsiteX3-77" fmla="*/ 1567417 w 3134833"/>
              <a:gd name="connsiteY3-78" fmla="*/ 3134833 h 3134833"/>
              <a:gd name="connsiteX4-79" fmla="*/ 0 w 3134833"/>
              <a:gd name="connsiteY4-80" fmla="*/ 1567417 h 3134833"/>
              <a:gd name="connsiteX0-81" fmla="*/ 0 w 3134833"/>
              <a:gd name="connsiteY0-82" fmla="*/ 1567417 h 3134833"/>
              <a:gd name="connsiteX1-83" fmla="*/ 1567417 w 3134833"/>
              <a:gd name="connsiteY1-84" fmla="*/ 0 h 3134833"/>
              <a:gd name="connsiteX2-85" fmla="*/ 3134833 w 3134833"/>
              <a:gd name="connsiteY2-86" fmla="*/ 1567417 h 3134833"/>
              <a:gd name="connsiteX3-87" fmla="*/ 1567417 w 3134833"/>
              <a:gd name="connsiteY3-88" fmla="*/ 3134833 h 3134833"/>
              <a:gd name="connsiteX4-89" fmla="*/ 0 w 3134833"/>
              <a:gd name="connsiteY4-90" fmla="*/ 1567417 h 3134833"/>
              <a:gd name="connsiteX0-91" fmla="*/ 0 w 3134833"/>
              <a:gd name="connsiteY0-92" fmla="*/ 1567417 h 3134833"/>
              <a:gd name="connsiteX1-93" fmla="*/ 1567417 w 3134833"/>
              <a:gd name="connsiteY1-94" fmla="*/ 0 h 3134833"/>
              <a:gd name="connsiteX2-95" fmla="*/ 3134833 w 3134833"/>
              <a:gd name="connsiteY2-96" fmla="*/ 1567417 h 3134833"/>
              <a:gd name="connsiteX3-97" fmla="*/ 1567417 w 3134833"/>
              <a:gd name="connsiteY3-98" fmla="*/ 3134833 h 3134833"/>
              <a:gd name="connsiteX4-99" fmla="*/ 0 w 3134833"/>
              <a:gd name="connsiteY4-100" fmla="*/ 1567417 h 3134833"/>
              <a:gd name="connsiteX0-101" fmla="*/ 0 w 3134833"/>
              <a:gd name="connsiteY0-102" fmla="*/ 1567417 h 3134833"/>
              <a:gd name="connsiteX1-103" fmla="*/ 1567417 w 3134833"/>
              <a:gd name="connsiteY1-104" fmla="*/ 0 h 3134833"/>
              <a:gd name="connsiteX2-105" fmla="*/ 3134833 w 3134833"/>
              <a:gd name="connsiteY2-106" fmla="*/ 1567417 h 3134833"/>
              <a:gd name="connsiteX3-107" fmla="*/ 1567417 w 3134833"/>
              <a:gd name="connsiteY3-108" fmla="*/ 3134833 h 3134833"/>
              <a:gd name="connsiteX4-109" fmla="*/ 0 w 3134833"/>
              <a:gd name="connsiteY4-110" fmla="*/ 1567417 h 3134833"/>
              <a:gd name="connsiteX0-111" fmla="*/ 0 w 3134833"/>
              <a:gd name="connsiteY0-112" fmla="*/ 1567417 h 3134833"/>
              <a:gd name="connsiteX1-113" fmla="*/ 1567417 w 3134833"/>
              <a:gd name="connsiteY1-114" fmla="*/ 0 h 3134833"/>
              <a:gd name="connsiteX2-115" fmla="*/ 3134833 w 3134833"/>
              <a:gd name="connsiteY2-116" fmla="*/ 1567417 h 3134833"/>
              <a:gd name="connsiteX3-117" fmla="*/ 1567417 w 3134833"/>
              <a:gd name="connsiteY3-118" fmla="*/ 3134833 h 3134833"/>
              <a:gd name="connsiteX4-119" fmla="*/ 0 w 3134833"/>
              <a:gd name="connsiteY4-120" fmla="*/ 1567417 h 31348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134833" h="3134833">
                <a:moveTo>
                  <a:pt x="0" y="1567417"/>
                </a:moveTo>
                <a:cubicBezTo>
                  <a:pt x="1478" y="1151270"/>
                  <a:pt x="1215066" y="1476"/>
                  <a:pt x="1567417" y="0"/>
                </a:cubicBezTo>
                <a:cubicBezTo>
                  <a:pt x="1898504" y="1476"/>
                  <a:pt x="3133356" y="1098108"/>
                  <a:pt x="3134833" y="1567417"/>
                </a:cubicBezTo>
                <a:cubicBezTo>
                  <a:pt x="3133356" y="2015461"/>
                  <a:pt x="1951665" y="3122724"/>
                  <a:pt x="1567417" y="3134833"/>
                </a:cubicBezTo>
                <a:cubicBezTo>
                  <a:pt x="1119373" y="3133356"/>
                  <a:pt x="1477" y="1994196"/>
                  <a:pt x="0" y="1567417"/>
                </a:cubicBezTo>
                <a:close/>
              </a:path>
            </a:pathLst>
          </a:custGeom>
          <a:solidFill>
            <a:schemeClr val="accent2"/>
          </a:solidFill>
          <a:ln w="63500" cmpd="thinThick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" name="KSO_Shape"/>
          <p:cNvSpPr/>
          <p:nvPr/>
        </p:nvSpPr>
        <p:spPr>
          <a:xfrm>
            <a:off x="8849483" y="2089279"/>
            <a:ext cx="1360243" cy="1360243"/>
          </a:xfrm>
          <a:custGeom>
            <a:avLst/>
            <a:gdLst>
              <a:gd name="connsiteX0" fmla="*/ 0 w 3134833"/>
              <a:gd name="connsiteY0" fmla="*/ 1567417 h 3134833"/>
              <a:gd name="connsiteX1" fmla="*/ 1567417 w 3134833"/>
              <a:gd name="connsiteY1" fmla="*/ 0 h 3134833"/>
              <a:gd name="connsiteX2" fmla="*/ 3134833 w 3134833"/>
              <a:gd name="connsiteY2" fmla="*/ 1567417 h 3134833"/>
              <a:gd name="connsiteX3" fmla="*/ 1567417 w 3134833"/>
              <a:gd name="connsiteY3" fmla="*/ 3134833 h 3134833"/>
              <a:gd name="connsiteX4" fmla="*/ 0 w 3134833"/>
              <a:gd name="connsiteY4" fmla="*/ 1567417 h 3134833"/>
              <a:gd name="connsiteX0-1" fmla="*/ 0 w 3134833"/>
              <a:gd name="connsiteY0-2" fmla="*/ 1567417 h 3134833"/>
              <a:gd name="connsiteX1-3" fmla="*/ 1567417 w 3134833"/>
              <a:gd name="connsiteY1-4" fmla="*/ 0 h 3134833"/>
              <a:gd name="connsiteX2-5" fmla="*/ 3134833 w 3134833"/>
              <a:gd name="connsiteY2-6" fmla="*/ 1567417 h 3134833"/>
              <a:gd name="connsiteX3-7" fmla="*/ 1567417 w 3134833"/>
              <a:gd name="connsiteY3-8" fmla="*/ 3134833 h 3134833"/>
              <a:gd name="connsiteX4-9" fmla="*/ 0 w 3134833"/>
              <a:gd name="connsiteY4-10" fmla="*/ 1567417 h 3134833"/>
              <a:gd name="connsiteX0-11" fmla="*/ 0 w 3134833"/>
              <a:gd name="connsiteY0-12" fmla="*/ 1567417 h 3134833"/>
              <a:gd name="connsiteX1-13" fmla="*/ 1567417 w 3134833"/>
              <a:gd name="connsiteY1-14" fmla="*/ 0 h 3134833"/>
              <a:gd name="connsiteX2-15" fmla="*/ 3134833 w 3134833"/>
              <a:gd name="connsiteY2-16" fmla="*/ 1567417 h 3134833"/>
              <a:gd name="connsiteX3-17" fmla="*/ 1567417 w 3134833"/>
              <a:gd name="connsiteY3-18" fmla="*/ 3134833 h 3134833"/>
              <a:gd name="connsiteX4-19" fmla="*/ 0 w 3134833"/>
              <a:gd name="connsiteY4-20" fmla="*/ 1567417 h 3134833"/>
              <a:gd name="connsiteX0-21" fmla="*/ 0 w 3134833"/>
              <a:gd name="connsiteY0-22" fmla="*/ 1567417 h 3134833"/>
              <a:gd name="connsiteX1-23" fmla="*/ 1567417 w 3134833"/>
              <a:gd name="connsiteY1-24" fmla="*/ 0 h 3134833"/>
              <a:gd name="connsiteX2-25" fmla="*/ 3134833 w 3134833"/>
              <a:gd name="connsiteY2-26" fmla="*/ 1567417 h 3134833"/>
              <a:gd name="connsiteX3-27" fmla="*/ 1567417 w 3134833"/>
              <a:gd name="connsiteY3-28" fmla="*/ 3134833 h 3134833"/>
              <a:gd name="connsiteX4-29" fmla="*/ 0 w 3134833"/>
              <a:gd name="connsiteY4-30" fmla="*/ 1567417 h 3134833"/>
              <a:gd name="connsiteX0-31" fmla="*/ 0 w 3134833"/>
              <a:gd name="connsiteY0-32" fmla="*/ 1567417 h 3134833"/>
              <a:gd name="connsiteX1-33" fmla="*/ 1567417 w 3134833"/>
              <a:gd name="connsiteY1-34" fmla="*/ 0 h 3134833"/>
              <a:gd name="connsiteX2-35" fmla="*/ 3134833 w 3134833"/>
              <a:gd name="connsiteY2-36" fmla="*/ 1567417 h 3134833"/>
              <a:gd name="connsiteX3-37" fmla="*/ 1567417 w 3134833"/>
              <a:gd name="connsiteY3-38" fmla="*/ 3134833 h 3134833"/>
              <a:gd name="connsiteX4-39" fmla="*/ 0 w 3134833"/>
              <a:gd name="connsiteY4-40" fmla="*/ 1567417 h 3134833"/>
              <a:gd name="connsiteX0-41" fmla="*/ 0 w 3134833"/>
              <a:gd name="connsiteY0-42" fmla="*/ 1567417 h 3134833"/>
              <a:gd name="connsiteX1-43" fmla="*/ 1567417 w 3134833"/>
              <a:gd name="connsiteY1-44" fmla="*/ 0 h 3134833"/>
              <a:gd name="connsiteX2-45" fmla="*/ 3134833 w 3134833"/>
              <a:gd name="connsiteY2-46" fmla="*/ 1567417 h 3134833"/>
              <a:gd name="connsiteX3-47" fmla="*/ 1567417 w 3134833"/>
              <a:gd name="connsiteY3-48" fmla="*/ 3134833 h 3134833"/>
              <a:gd name="connsiteX4-49" fmla="*/ 0 w 3134833"/>
              <a:gd name="connsiteY4-50" fmla="*/ 1567417 h 3134833"/>
              <a:gd name="connsiteX0-51" fmla="*/ 0 w 3134833"/>
              <a:gd name="connsiteY0-52" fmla="*/ 1567417 h 3134833"/>
              <a:gd name="connsiteX1-53" fmla="*/ 1567417 w 3134833"/>
              <a:gd name="connsiteY1-54" fmla="*/ 0 h 3134833"/>
              <a:gd name="connsiteX2-55" fmla="*/ 3134833 w 3134833"/>
              <a:gd name="connsiteY2-56" fmla="*/ 1567417 h 3134833"/>
              <a:gd name="connsiteX3-57" fmla="*/ 1567417 w 3134833"/>
              <a:gd name="connsiteY3-58" fmla="*/ 3134833 h 3134833"/>
              <a:gd name="connsiteX4-59" fmla="*/ 0 w 3134833"/>
              <a:gd name="connsiteY4-60" fmla="*/ 1567417 h 3134833"/>
              <a:gd name="connsiteX0-61" fmla="*/ 0 w 3134833"/>
              <a:gd name="connsiteY0-62" fmla="*/ 1567417 h 3134833"/>
              <a:gd name="connsiteX1-63" fmla="*/ 1567417 w 3134833"/>
              <a:gd name="connsiteY1-64" fmla="*/ 0 h 3134833"/>
              <a:gd name="connsiteX2-65" fmla="*/ 3134833 w 3134833"/>
              <a:gd name="connsiteY2-66" fmla="*/ 1567417 h 3134833"/>
              <a:gd name="connsiteX3-67" fmla="*/ 1567417 w 3134833"/>
              <a:gd name="connsiteY3-68" fmla="*/ 3134833 h 3134833"/>
              <a:gd name="connsiteX4-69" fmla="*/ 0 w 3134833"/>
              <a:gd name="connsiteY4-70" fmla="*/ 1567417 h 3134833"/>
              <a:gd name="connsiteX0-71" fmla="*/ 0 w 3134833"/>
              <a:gd name="connsiteY0-72" fmla="*/ 1567417 h 3134833"/>
              <a:gd name="connsiteX1-73" fmla="*/ 1567417 w 3134833"/>
              <a:gd name="connsiteY1-74" fmla="*/ 0 h 3134833"/>
              <a:gd name="connsiteX2-75" fmla="*/ 3134833 w 3134833"/>
              <a:gd name="connsiteY2-76" fmla="*/ 1567417 h 3134833"/>
              <a:gd name="connsiteX3-77" fmla="*/ 1567417 w 3134833"/>
              <a:gd name="connsiteY3-78" fmla="*/ 3134833 h 3134833"/>
              <a:gd name="connsiteX4-79" fmla="*/ 0 w 3134833"/>
              <a:gd name="connsiteY4-80" fmla="*/ 1567417 h 3134833"/>
              <a:gd name="connsiteX0-81" fmla="*/ 0 w 3134833"/>
              <a:gd name="connsiteY0-82" fmla="*/ 1567417 h 3134833"/>
              <a:gd name="connsiteX1-83" fmla="*/ 1567417 w 3134833"/>
              <a:gd name="connsiteY1-84" fmla="*/ 0 h 3134833"/>
              <a:gd name="connsiteX2-85" fmla="*/ 3134833 w 3134833"/>
              <a:gd name="connsiteY2-86" fmla="*/ 1567417 h 3134833"/>
              <a:gd name="connsiteX3-87" fmla="*/ 1567417 w 3134833"/>
              <a:gd name="connsiteY3-88" fmla="*/ 3134833 h 3134833"/>
              <a:gd name="connsiteX4-89" fmla="*/ 0 w 3134833"/>
              <a:gd name="connsiteY4-90" fmla="*/ 1567417 h 3134833"/>
              <a:gd name="connsiteX0-91" fmla="*/ 0 w 3134833"/>
              <a:gd name="connsiteY0-92" fmla="*/ 1567417 h 3134833"/>
              <a:gd name="connsiteX1-93" fmla="*/ 1567417 w 3134833"/>
              <a:gd name="connsiteY1-94" fmla="*/ 0 h 3134833"/>
              <a:gd name="connsiteX2-95" fmla="*/ 3134833 w 3134833"/>
              <a:gd name="connsiteY2-96" fmla="*/ 1567417 h 3134833"/>
              <a:gd name="connsiteX3-97" fmla="*/ 1567417 w 3134833"/>
              <a:gd name="connsiteY3-98" fmla="*/ 3134833 h 3134833"/>
              <a:gd name="connsiteX4-99" fmla="*/ 0 w 3134833"/>
              <a:gd name="connsiteY4-100" fmla="*/ 1567417 h 3134833"/>
              <a:gd name="connsiteX0-101" fmla="*/ 0 w 3134833"/>
              <a:gd name="connsiteY0-102" fmla="*/ 1567417 h 3134833"/>
              <a:gd name="connsiteX1-103" fmla="*/ 1567417 w 3134833"/>
              <a:gd name="connsiteY1-104" fmla="*/ 0 h 3134833"/>
              <a:gd name="connsiteX2-105" fmla="*/ 3134833 w 3134833"/>
              <a:gd name="connsiteY2-106" fmla="*/ 1567417 h 3134833"/>
              <a:gd name="connsiteX3-107" fmla="*/ 1567417 w 3134833"/>
              <a:gd name="connsiteY3-108" fmla="*/ 3134833 h 3134833"/>
              <a:gd name="connsiteX4-109" fmla="*/ 0 w 3134833"/>
              <a:gd name="connsiteY4-110" fmla="*/ 1567417 h 3134833"/>
              <a:gd name="connsiteX0-111" fmla="*/ 0 w 3134833"/>
              <a:gd name="connsiteY0-112" fmla="*/ 1567417 h 3134833"/>
              <a:gd name="connsiteX1-113" fmla="*/ 1567417 w 3134833"/>
              <a:gd name="connsiteY1-114" fmla="*/ 0 h 3134833"/>
              <a:gd name="connsiteX2-115" fmla="*/ 3134833 w 3134833"/>
              <a:gd name="connsiteY2-116" fmla="*/ 1567417 h 3134833"/>
              <a:gd name="connsiteX3-117" fmla="*/ 1567417 w 3134833"/>
              <a:gd name="connsiteY3-118" fmla="*/ 3134833 h 3134833"/>
              <a:gd name="connsiteX4-119" fmla="*/ 0 w 3134833"/>
              <a:gd name="connsiteY4-120" fmla="*/ 1567417 h 31348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134833" h="3134833">
                <a:moveTo>
                  <a:pt x="0" y="1567417"/>
                </a:moveTo>
                <a:cubicBezTo>
                  <a:pt x="1478" y="1151270"/>
                  <a:pt x="1215066" y="1476"/>
                  <a:pt x="1567417" y="0"/>
                </a:cubicBezTo>
                <a:cubicBezTo>
                  <a:pt x="1898504" y="1476"/>
                  <a:pt x="3133356" y="1098108"/>
                  <a:pt x="3134833" y="1567417"/>
                </a:cubicBezTo>
                <a:cubicBezTo>
                  <a:pt x="3133356" y="2015461"/>
                  <a:pt x="1951665" y="3122724"/>
                  <a:pt x="1567417" y="3134833"/>
                </a:cubicBezTo>
                <a:cubicBezTo>
                  <a:pt x="1119373" y="3133356"/>
                  <a:pt x="1477" y="1994196"/>
                  <a:pt x="0" y="1567417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 w="63500" cmpd="thinThick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265225" y="4326364"/>
            <a:ext cx="3706942" cy="3780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086535" y="3674894"/>
            <a:ext cx="1107996" cy="4181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输入标题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396297" y="2745331"/>
            <a:ext cx="9092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Segoe UI Light" panose="020B0502040204020203" pitchFamily="34" charset="0"/>
                <a:sym typeface="FZHei-B01S" panose="02010601030101010101" pitchFamily="2" charset="-122"/>
              </a:rPr>
              <a:t>3765</a:t>
            </a:r>
            <a:endParaRPr lang="zh-CN" altLang="en-US" sz="2800" dirty="0">
              <a:solidFill>
                <a:schemeClr val="bg1"/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cs typeface="Segoe UI Light" panose="020B0502040204020203" pitchFamily="34" charset="0"/>
              <a:sym typeface="FZHei-B01S" panose="02010601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090888" y="2745331"/>
            <a:ext cx="9092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Segoe UI Light" panose="020B0502040204020203" pitchFamily="34" charset="0"/>
                <a:sym typeface="FZHei-B01S" panose="02010601030101010101" pitchFamily="2" charset="-122"/>
              </a:rPr>
              <a:t>6455</a:t>
            </a:r>
            <a:endParaRPr lang="zh-CN" altLang="en-US" sz="2800" dirty="0">
              <a:solidFill>
                <a:schemeClr val="bg1"/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cs typeface="Segoe UI Light" panose="020B0502040204020203" pitchFamily="34" charset="0"/>
              <a:sym typeface="FZHei-B01S" panose="02010601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51832" y="2234871"/>
            <a:ext cx="6639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Segoe UI Light" panose="020B0502040204020203" pitchFamily="34" charset="0"/>
                <a:sym typeface="FZHei-B01S" panose="02010601030101010101" pitchFamily="2" charset="-122"/>
              </a:rPr>
              <a:t>62</a:t>
            </a:r>
            <a:r>
              <a:rPr lang="en-US" altLang="zh-CN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%</a:t>
            </a:r>
            <a:endParaRPr lang="zh-CN" altLang="en-US" dirty="0">
              <a:solidFill>
                <a:schemeClr val="bg1"/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219128" y="2223497"/>
            <a:ext cx="6639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Segoe UI Light" panose="020B0502040204020203" pitchFamily="34" charset="0"/>
                <a:sym typeface="FZHei-B01S" panose="02010601030101010101" pitchFamily="2" charset="-122"/>
              </a:rPr>
              <a:t>87</a:t>
            </a:r>
            <a:r>
              <a:rPr lang="en-US" altLang="zh-CN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%</a:t>
            </a:r>
            <a:endParaRPr lang="zh-CN" altLang="en-US" dirty="0">
              <a:solidFill>
                <a:schemeClr val="bg1"/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graphicFrame>
        <p:nvGraphicFramePr>
          <p:cNvPr id="10" name="图表 9"/>
          <p:cNvGraphicFramePr/>
          <p:nvPr/>
        </p:nvGraphicFramePr>
        <p:xfrm>
          <a:off x="1478578" y="2280019"/>
          <a:ext cx="4772168" cy="3562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1533378" y="1641547"/>
            <a:ext cx="4562622" cy="356067"/>
          </a:xfrm>
          <a:prstGeom prst="rect">
            <a:avLst/>
          </a:prstGeom>
          <a:solidFill>
            <a:schemeClr val="accent3"/>
          </a:solidFill>
        </p:spPr>
        <p:txBody>
          <a:bodyPr wrap="square" rtlCol="0" anchor="ctr">
            <a:no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输入标题</a:t>
            </a:r>
          </a:p>
        </p:txBody>
      </p:sp>
      <p:sp>
        <p:nvSpPr>
          <p:cNvPr id="12" name="矩形 11"/>
          <p:cNvSpPr/>
          <p:nvPr/>
        </p:nvSpPr>
        <p:spPr>
          <a:xfrm>
            <a:off x="7265225" y="5107468"/>
            <a:ext cx="3706942" cy="3780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682154" y="4234370"/>
            <a:ext cx="546945" cy="598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01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679808" y="5019816"/>
            <a:ext cx="546945" cy="598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02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2609095" y="6858000"/>
            <a:ext cx="216726" cy="345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.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A4DB5E2-174E-4A8F-9312-81DB0AF34F72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E525500-74D9-4AA9-83A0-18D546221662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xit" presetSubtype="0" fill="hold" grpId="0" nodeType="click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/>
      <p:bldP spid="5" grpId="0"/>
      <p:bldP spid="6" grpId="0"/>
      <p:bldP spid="7" grpId="0"/>
      <p:bldP spid="8" grpId="0"/>
      <p:bldP spid="9" grpId="0"/>
      <p:bldGraphic spid="10" grpId="0">
        <p:bldAsOne/>
      </p:bldGraphic>
      <p:bldP spid="11" grpId="0" bldLvl="0" animBg="1"/>
      <p:bldP spid="12" grpId="0"/>
      <p:bldP spid="15" grpId="0"/>
      <p:bldP spid="16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椭圆 19"/>
          <p:cNvSpPr>
            <a:spLocks noChangeAspect="1"/>
          </p:cNvSpPr>
          <p:nvPr/>
        </p:nvSpPr>
        <p:spPr>
          <a:xfrm>
            <a:off x="3202980" y="3630359"/>
            <a:ext cx="1800000" cy="1800000"/>
          </a:xfrm>
          <a:prstGeom prst="ellipse">
            <a:avLst/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80%</a:t>
            </a:r>
            <a:endParaRPr lang="zh-CN" altLang="en-US" sz="3200" dirty="0">
              <a:solidFill>
                <a:schemeClr val="bg1"/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1" name="椭圆 20"/>
          <p:cNvSpPr>
            <a:spLocks noChangeAspect="1"/>
          </p:cNvSpPr>
          <p:nvPr/>
        </p:nvSpPr>
        <p:spPr>
          <a:xfrm>
            <a:off x="2126585" y="3758635"/>
            <a:ext cx="1440000" cy="1440000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40%</a:t>
            </a:r>
            <a:endParaRPr lang="zh-CN" altLang="en-US" sz="3200" dirty="0">
              <a:solidFill>
                <a:schemeClr val="bg1"/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275683" y="4063419"/>
            <a:ext cx="186243" cy="1296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528856" y="3343379"/>
            <a:ext cx="186243" cy="20162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782029" y="3703419"/>
            <a:ext cx="186243" cy="16561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035202" y="4351491"/>
            <a:ext cx="186243" cy="1008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521443" y="3343379"/>
            <a:ext cx="186243" cy="20162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774616" y="3991451"/>
            <a:ext cx="186243" cy="1368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031341" y="4351491"/>
            <a:ext cx="186243" cy="1008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285389" y="4639523"/>
            <a:ext cx="186243" cy="7200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771630" y="4567515"/>
            <a:ext cx="186243" cy="792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8024803" y="4639523"/>
            <a:ext cx="186243" cy="7200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277976" y="4855547"/>
            <a:ext cx="186243" cy="50405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8530649" y="3199363"/>
            <a:ext cx="186243" cy="2160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9016889" y="3597667"/>
            <a:ext cx="186243" cy="17619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9267731" y="3199363"/>
            <a:ext cx="186243" cy="21602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9518573" y="3415387"/>
            <a:ext cx="186243" cy="194421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775908" y="4207475"/>
            <a:ext cx="186243" cy="115212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443344" y="5465699"/>
            <a:ext cx="6527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80%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689104" y="5465699"/>
            <a:ext cx="6527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60%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914979" y="5465699"/>
            <a:ext cx="6527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40%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141746" y="5465699"/>
            <a:ext cx="6527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90%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004180" y="1564343"/>
            <a:ext cx="5027161" cy="1116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输入标题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 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7D5C8CD9-5417-4AA9-84A6-000E59AB3CFB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9A2ABB86-52EB-4982-9732-090B792444EA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9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4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21" grpId="0" bldLvl="0" animBg="1"/>
      <p:bldP spid="22" grpId="0" bldLvl="0" animBg="1"/>
      <p:bldP spid="23" grpId="0" bldLvl="0" animBg="1"/>
      <p:bldP spid="24" grpId="0" bldLvl="0" animBg="1"/>
      <p:bldP spid="25" grpId="0" bldLvl="0" animBg="1"/>
      <p:bldP spid="26" grpId="0" bldLvl="0" animBg="1"/>
      <p:bldP spid="27" grpId="0" bldLvl="0" animBg="1"/>
      <p:bldP spid="28" grpId="0" bldLvl="0" animBg="1"/>
      <p:bldP spid="29" grpId="0" bldLvl="0" animBg="1"/>
      <p:bldP spid="30" grpId="0" bldLvl="0" animBg="1"/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38" grpId="0"/>
      <p:bldP spid="39" grpId="0"/>
      <p:bldP spid="40" grpId="0"/>
      <p:bldP spid="41" grpId="0"/>
      <p:bldP spid="4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/>
          <p:cNvGraphicFramePr/>
          <p:nvPr/>
        </p:nvGraphicFramePr>
        <p:xfrm>
          <a:off x="662610" y="1550504"/>
          <a:ext cx="5469904" cy="45878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图表 9"/>
          <p:cNvGraphicFramePr/>
          <p:nvPr/>
        </p:nvGraphicFramePr>
        <p:xfrm>
          <a:off x="6132512" y="1553030"/>
          <a:ext cx="5696631" cy="46300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420D7B2F-A9DF-4C70-B2ED-143F1EE9CD62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64315AB-5F12-4683-A648-4FFC940F03B9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/>
        </p:nvGraphicFramePr>
        <p:xfrm>
          <a:off x="728870" y="1524000"/>
          <a:ext cx="5403643" cy="4614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图表 7"/>
          <p:cNvGraphicFramePr/>
          <p:nvPr/>
        </p:nvGraphicFramePr>
        <p:xfrm>
          <a:off x="6132513" y="1530626"/>
          <a:ext cx="5403643" cy="4614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B33A4332-F928-4B09-8E92-27CF76EE86EF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F54117-8475-42F8-B172-DDD9F0E9BE61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945618" y="1244866"/>
            <a:ext cx="1699213" cy="4808213"/>
            <a:chOff x="1459213" y="933649"/>
            <a:chExt cx="1274410" cy="3606160"/>
          </a:xfrm>
        </p:grpSpPr>
        <p:grpSp>
          <p:nvGrpSpPr>
            <p:cNvPr id="4" name="Group 56"/>
            <p:cNvGrpSpPr/>
            <p:nvPr/>
          </p:nvGrpSpPr>
          <p:grpSpPr>
            <a:xfrm>
              <a:off x="1738960" y="3163939"/>
              <a:ext cx="585103" cy="585103"/>
              <a:chOff x="3181757" y="2258239"/>
              <a:chExt cx="475436" cy="475436"/>
            </a:xfrm>
            <a:effectLst/>
          </p:grpSpPr>
          <p:sp>
            <p:nvSpPr>
              <p:cNvPr id="66" name="Oval 57"/>
              <p:cNvSpPr/>
              <p:nvPr/>
            </p:nvSpPr>
            <p:spPr bwMode="auto">
              <a:xfrm>
                <a:off x="3181757" y="2258239"/>
                <a:ext cx="475436" cy="475436"/>
              </a:xfrm>
              <a:prstGeom prst="ellipse">
                <a:avLst/>
              </a:prstGeom>
              <a:solidFill>
                <a:schemeClr val="accent1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  <p:grpSp>
            <p:nvGrpSpPr>
              <p:cNvPr id="67" name="Group 58"/>
              <p:cNvGrpSpPr/>
              <p:nvPr/>
            </p:nvGrpSpPr>
            <p:grpSpPr>
              <a:xfrm>
                <a:off x="3276095" y="2324131"/>
                <a:ext cx="286761" cy="343619"/>
                <a:chOff x="3735388" y="3473450"/>
                <a:chExt cx="184150" cy="220663"/>
              </a:xfrm>
              <a:solidFill>
                <a:schemeClr val="bg1"/>
              </a:solidFill>
            </p:grpSpPr>
            <p:sp>
              <p:nvSpPr>
                <p:cNvPr id="68" name="Freeform: Shape 59"/>
                <p:cNvSpPr/>
                <p:nvPr/>
              </p:nvSpPr>
              <p:spPr bwMode="auto">
                <a:xfrm>
                  <a:off x="3773488" y="3473450"/>
                  <a:ext cx="104775" cy="104775"/>
                </a:xfrm>
                <a:custGeom>
                  <a:avLst/>
                  <a:gdLst/>
                  <a:ahLst/>
                  <a:cxnLst>
                    <a:cxn ang="0">
                      <a:pos x="21" y="41"/>
                    </a:cxn>
                    <a:cxn ang="0">
                      <a:pos x="41" y="21"/>
                    </a:cxn>
                    <a:cxn ang="0">
                      <a:pos x="21" y="0"/>
                    </a:cxn>
                    <a:cxn ang="0">
                      <a:pos x="0" y="21"/>
                    </a:cxn>
                    <a:cxn ang="0">
                      <a:pos x="21" y="41"/>
                    </a:cxn>
                    <a:cxn ang="0">
                      <a:pos x="21" y="6"/>
                    </a:cxn>
                    <a:cxn ang="0">
                      <a:pos x="36" y="21"/>
                    </a:cxn>
                    <a:cxn ang="0">
                      <a:pos x="21" y="36"/>
                    </a:cxn>
                    <a:cxn ang="0">
                      <a:pos x="6" y="21"/>
                    </a:cxn>
                    <a:cxn ang="0">
                      <a:pos x="21" y="6"/>
                    </a:cxn>
                  </a:cxnLst>
                  <a:rect l="0" t="0" r="r" b="b"/>
                  <a:pathLst>
                    <a:path w="41" h="41">
                      <a:moveTo>
                        <a:pt x="21" y="41"/>
                      </a:moveTo>
                      <a:cubicBezTo>
                        <a:pt x="32" y="41"/>
                        <a:pt x="41" y="32"/>
                        <a:pt x="41" y="21"/>
                      </a:cubicBezTo>
                      <a:cubicBezTo>
                        <a:pt x="41" y="9"/>
                        <a:pt x="32" y="0"/>
                        <a:pt x="21" y="0"/>
                      </a:cubicBezTo>
                      <a:cubicBezTo>
                        <a:pt x="10" y="0"/>
                        <a:pt x="0" y="9"/>
                        <a:pt x="0" y="21"/>
                      </a:cubicBezTo>
                      <a:cubicBezTo>
                        <a:pt x="0" y="32"/>
                        <a:pt x="10" y="41"/>
                        <a:pt x="21" y="41"/>
                      </a:cubicBezTo>
                      <a:close/>
                      <a:moveTo>
                        <a:pt x="21" y="6"/>
                      </a:moveTo>
                      <a:cubicBezTo>
                        <a:pt x="29" y="6"/>
                        <a:pt x="36" y="12"/>
                        <a:pt x="36" y="21"/>
                      </a:cubicBezTo>
                      <a:cubicBezTo>
                        <a:pt x="36" y="29"/>
                        <a:pt x="29" y="36"/>
                        <a:pt x="21" y="36"/>
                      </a:cubicBezTo>
                      <a:cubicBezTo>
                        <a:pt x="12" y="36"/>
                        <a:pt x="6" y="29"/>
                        <a:pt x="6" y="21"/>
                      </a:cubicBezTo>
                      <a:cubicBezTo>
                        <a:pt x="6" y="12"/>
                        <a:pt x="12" y="6"/>
                        <a:pt x="21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69" name="Freeform: Shape 60"/>
                <p:cNvSpPr/>
                <p:nvPr/>
              </p:nvSpPr>
              <p:spPr bwMode="auto">
                <a:xfrm>
                  <a:off x="3735388" y="3586163"/>
                  <a:ext cx="184150" cy="107950"/>
                </a:xfrm>
                <a:custGeom>
                  <a:avLst/>
                  <a:gdLst/>
                  <a:ahLst/>
                  <a:cxnLst>
                    <a:cxn ang="0">
                      <a:pos x="71" y="19"/>
                    </a:cxn>
                    <a:cxn ang="0">
                      <a:pos x="48" y="0"/>
                    </a:cxn>
                    <a:cxn ang="0">
                      <a:pos x="45" y="1"/>
                    </a:cxn>
                    <a:cxn ang="0">
                      <a:pos x="36" y="12"/>
                    </a:cxn>
                    <a:cxn ang="0">
                      <a:pos x="27" y="1"/>
                    </a:cxn>
                    <a:cxn ang="0">
                      <a:pos x="24" y="0"/>
                    </a:cxn>
                    <a:cxn ang="0">
                      <a:pos x="0" y="19"/>
                    </a:cxn>
                    <a:cxn ang="0">
                      <a:pos x="0" y="21"/>
                    </a:cxn>
                    <a:cxn ang="0">
                      <a:pos x="36" y="42"/>
                    </a:cxn>
                    <a:cxn ang="0">
                      <a:pos x="71" y="21"/>
                    </a:cxn>
                    <a:cxn ang="0">
                      <a:pos x="71" y="19"/>
                    </a:cxn>
                    <a:cxn ang="0">
                      <a:pos x="49" y="6"/>
                    </a:cxn>
                    <a:cxn ang="0">
                      <a:pos x="53" y="8"/>
                    </a:cxn>
                    <a:cxn ang="0">
                      <a:pos x="44" y="20"/>
                    </a:cxn>
                    <a:cxn ang="0">
                      <a:pos x="42" y="18"/>
                    </a:cxn>
                    <a:cxn ang="0">
                      <a:pos x="39" y="16"/>
                    </a:cxn>
                    <a:cxn ang="0">
                      <a:pos x="49" y="6"/>
                    </a:cxn>
                    <a:cxn ang="0">
                      <a:pos x="32" y="16"/>
                    </a:cxn>
                    <a:cxn ang="0">
                      <a:pos x="29" y="18"/>
                    </a:cxn>
                    <a:cxn ang="0">
                      <a:pos x="28" y="20"/>
                    </a:cxn>
                    <a:cxn ang="0">
                      <a:pos x="19" y="8"/>
                    </a:cxn>
                    <a:cxn ang="0">
                      <a:pos x="23" y="6"/>
                    </a:cxn>
                    <a:cxn ang="0">
                      <a:pos x="32" y="16"/>
                    </a:cxn>
                    <a:cxn ang="0">
                      <a:pos x="38" y="36"/>
                    </a:cxn>
                    <a:cxn ang="0">
                      <a:pos x="38" y="24"/>
                    </a:cxn>
                    <a:cxn ang="0">
                      <a:pos x="36" y="23"/>
                    </a:cxn>
                    <a:cxn ang="0">
                      <a:pos x="34" y="24"/>
                    </a:cxn>
                    <a:cxn ang="0">
                      <a:pos x="34" y="36"/>
                    </a:cxn>
                    <a:cxn ang="0">
                      <a:pos x="6" y="20"/>
                    </a:cxn>
                    <a:cxn ang="0">
                      <a:pos x="16" y="10"/>
                    </a:cxn>
                    <a:cxn ang="0">
                      <a:pos x="27" y="23"/>
                    </a:cxn>
                    <a:cxn ang="0">
                      <a:pos x="29" y="23"/>
                    </a:cxn>
                    <a:cxn ang="0">
                      <a:pos x="32" y="21"/>
                    </a:cxn>
                    <a:cxn ang="0">
                      <a:pos x="36" y="18"/>
                    </a:cxn>
                    <a:cxn ang="0">
                      <a:pos x="40" y="21"/>
                    </a:cxn>
                    <a:cxn ang="0">
                      <a:pos x="43" y="23"/>
                    </a:cxn>
                    <a:cxn ang="0">
                      <a:pos x="44" y="24"/>
                    </a:cxn>
                    <a:cxn ang="0">
                      <a:pos x="45" y="23"/>
                    </a:cxn>
                    <a:cxn ang="0">
                      <a:pos x="56" y="10"/>
                    </a:cxn>
                    <a:cxn ang="0">
                      <a:pos x="66" y="20"/>
                    </a:cxn>
                    <a:cxn ang="0">
                      <a:pos x="38" y="36"/>
                    </a:cxn>
                  </a:cxnLst>
                  <a:rect l="0" t="0" r="r" b="b"/>
                  <a:pathLst>
                    <a:path w="72" h="42">
                      <a:moveTo>
                        <a:pt x="71" y="19"/>
                      </a:moveTo>
                      <a:cubicBezTo>
                        <a:pt x="66" y="10"/>
                        <a:pt x="58" y="3"/>
                        <a:pt x="48" y="0"/>
                      </a:cubicBezTo>
                      <a:cubicBezTo>
                        <a:pt x="47" y="0"/>
                        <a:pt x="46" y="0"/>
                        <a:pt x="45" y="1"/>
                      </a:cubicBezTo>
                      <a:cubicBezTo>
                        <a:pt x="43" y="6"/>
                        <a:pt x="40" y="9"/>
                        <a:pt x="36" y="12"/>
                      </a:cubicBezTo>
                      <a:cubicBezTo>
                        <a:pt x="32" y="9"/>
                        <a:pt x="29" y="6"/>
                        <a:pt x="27" y="1"/>
                      </a:cubicBezTo>
                      <a:cubicBezTo>
                        <a:pt x="26" y="0"/>
                        <a:pt x="25" y="0"/>
                        <a:pt x="24" y="0"/>
                      </a:cubicBezTo>
                      <a:cubicBezTo>
                        <a:pt x="14" y="3"/>
                        <a:pt x="6" y="10"/>
                        <a:pt x="0" y="19"/>
                      </a:cubicBezTo>
                      <a:cubicBezTo>
                        <a:pt x="0" y="19"/>
                        <a:pt x="0" y="20"/>
                        <a:pt x="0" y="21"/>
                      </a:cubicBezTo>
                      <a:cubicBezTo>
                        <a:pt x="8" y="34"/>
                        <a:pt x="21" y="42"/>
                        <a:pt x="36" y="42"/>
                      </a:cubicBezTo>
                      <a:cubicBezTo>
                        <a:pt x="50" y="42"/>
                        <a:pt x="64" y="34"/>
                        <a:pt x="71" y="21"/>
                      </a:cubicBezTo>
                      <a:cubicBezTo>
                        <a:pt x="72" y="20"/>
                        <a:pt x="72" y="19"/>
                        <a:pt x="71" y="19"/>
                      </a:cubicBezTo>
                      <a:close/>
                      <a:moveTo>
                        <a:pt x="49" y="6"/>
                      </a:moveTo>
                      <a:cubicBezTo>
                        <a:pt x="50" y="6"/>
                        <a:pt x="52" y="7"/>
                        <a:pt x="53" y="8"/>
                      </a:cubicBezTo>
                      <a:cubicBezTo>
                        <a:pt x="51" y="12"/>
                        <a:pt x="48" y="16"/>
                        <a:pt x="44" y="20"/>
                      </a:cubicBezTo>
                      <a:cubicBezTo>
                        <a:pt x="43" y="19"/>
                        <a:pt x="43" y="19"/>
                        <a:pt x="42" y="18"/>
                      </a:cubicBezTo>
                      <a:cubicBezTo>
                        <a:pt x="41" y="18"/>
                        <a:pt x="40" y="17"/>
                        <a:pt x="39" y="16"/>
                      </a:cubicBezTo>
                      <a:cubicBezTo>
                        <a:pt x="43" y="13"/>
                        <a:pt x="46" y="10"/>
                        <a:pt x="49" y="6"/>
                      </a:cubicBezTo>
                      <a:close/>
                      <a:moveTo>
                        <a:pt x="32" y="16"/>
                      </a:moveTo>
                      <a:cubicBezTo>
                        <a:pt x="31" y="17"/>
                        <a:pt x="30" y="18"/>
                        <a:pt x="29" y="18"/>
                      </a:cubicBezTo>
                      <a:cubicBezTo>
                        <a:pt x="29" y="19"/>
                        <a:pt x="28" y="19"/>
                        <a:pt x="28" y="20"/>
                      </a:cubicBezTo>
                      <a:cubicBezTo>
                        <a:pt x="24" y="16"/>
                        <a:pt x="21" y="12"/>
                        <a:pt x="19" y="8"/>
                      </a:cubicBezTo>
                      <a:cubicBezTo>
                        <a:pt x="20" y="7"/>
                        <a:pt x="22" y="6"/>
                        <a:pt x="23" y="6"/>
                      </a:cubicBezTo>
                      <a:cubicBezTo>
                        <a:pt x="25" y="10"/>
                        <a:pt x="29" y="13"/>
                        <a:pt x="32" y="16"/>
                      </a:cubicBezTo>
                      <a:close/>
                      <a:moveTo>
                        <a:pt x="38" y="36"/>
                      </a:moveTo>
                      <a:cubicBezTo>
                        <a:pt x="38" y="24"/>
                        <a:pt x="38" y="24"/>
                        <a:pt x="38" y="24"/>
                      </a:cubicBezTo>
                      <a:cubicBezTo>
                        <a:pt x="38" y="23"/>
                        <a:pt x="37" y="23"/>
                        <a:pt x="36" y="23"/>
                      </a:cubicBezTo>
                      <a:cubicBezTo>
                        <a:pt x="35" y="23"/>
                        <a:pt x="34" y="23"/>
                        <a:pt x="34" y="24"/>
                      </a:cubicBezTo>
                      <a:cubicBezTo>
                        <a:pt x="34" y="36"/>
                        <a:pt x="34" y="36"/>
                        <a:pt x="34" y="36"/>
                      </a:cubicBezTo>
                      <a:cubicBezTo>
                        <a:pt x="23" y="36"/>
                        <a:pt x="12" y="30"/>
                        <a:pt x="6" y="20"/>
                      </a:cubicBezTo>
                      <a:cubicBezTo>
                        <a:pt x="8" y="16"/>
                        <a:pt x="12" y="12"/>
                        <a:pt x="16" y="10"/>
                      </a:cubicBezTo>
                      <a:cubicBezTo>
                        <a:pt x="18" y="14"/>
                        <a:pt x="22" y="19"/>
                        <a:pt x="27" y="23"/>
                      </a:cubicBezTo>
                      <a:cubicBezTo>
                        <a:pt x="27" y="24"/>
                        <a:pt x="28" y="24"/>
                        <a:pt x="29" y="23"/>
                      </a:cubicBezTo>
                      <a:cubicBezTo>
                        <a:pt x="30" y="23"/>
                        <a:pt x="31" y="22"/>
                        <a:pt x="32" y="21"/>
                      </a:cubicBezTo>
                      <a:cubicBezTo>
                        <a:pt x="33" y="20"/>
                        <a:pt x="34" y="19"/>
                        <a:pt x="36" y="18"/>
                      </a:cubicBezTo>
                      <a:cubicBezTo>
                        <a:pt x="37" y="19"/>
                        <a:pt x="39" y="20"/>
                        <a:pt x="40" y="21"/>
                      </a:cubicBezTo>
                      <a:cubicBezTo>
                        <a:pt x="41" y="22"/>
                        <a:pt x="42" y="23"/>
                        <a:pt x="43" y="23"/>
                      </a:cubicBezTo>
                      <a:cubicBezTo>
                        <a:pt x="43" y="24"/>
                        <a:pt x="43" y="24"/>
                        <a:pt x="44" y="24"/>
                      </a:cubicBezTo>
                      <a:cubicBezTo>
                        <a:pt x="44" y="24"/>
                        <a:pt x="45" y="24"/>
                        <a:pt x="45" y="23"/>
                      </a:cubicBezTo>
                      <a:cubicBezTo>
                        <a:pt x="50" y="19"/>
                        <a:pt x="53" y="14"/>
                        <a:pt x="56" y="10"/>
                      </a:cubicBezTo>
                      <a:cubicBezTo>
                        <a:pt x="60" y="12"/>
                        <a:pt x="63" y="16"/>
                        <a:pt x="66" y="20"/>
                      </a:cubicBezTo>
                      <a:cubicBezTo>
                        <a:pt x="60" y="30"/>
                        <a:pt x="49" y="36"/>
                        <a:pt x="38" y="3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</p:grpSp>
        </p:grpSp>
        <p:grpSp>
          <p:nvGrpSpPr>
            <p:cNvPr id="9" name="Group 154"/>
            <p:cNvGrpSpPr/>
            <p:nvPr/>
          </p:nvGrpSpPr>
          <p:grpSpPr>
            <a:xfrm rot="16200000">
              <a:off x="1145457" y="2042976"/>
              <a:ext cx="1771472" cy="329900"/>
              <a:chOff x="2057400" y="1428750"/>
              <a:chExt cx="2044430" cy="400051"/>
            </a:xfrm>
          </p:grpSpPr>
          <p:sp>
            <p:nvSpPr>
              <p:cNvPr id="42" name="Rectangle: Rounded Corners 155"/>
              <p:cNvSpPr/>
              <p:nvPr/>
            </p:nvSpPr>
            <p:spPr bwMode="auto">
              <a:xfrm>
                <a:off x="2057400" y="1428750"/>
                <a:ext cx="2044430" cy="40005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3" name="Rectangle: Rounded Corners 156"/>
              <p:cNvSpPr/>
              <p:nvPr/>
            </p:nvSpPr>
            <p:spPr bwMode="auto">
              <a:xfrm>
                <a:off x="2057401" y="1428751"/>
                <a:ext cx="503832" cy="40005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10" name="Flowchart: Off-page Connector 157"/>
            <p:cNvSpPr/>
            <p:nvPr/>
          </p:nvSpPr>
          <p:spPr bwMode="auto">
            <a:xfrm>
              <a:off x="1824966" y="933649"/>
              <a:ext cx="412454" cy="343712"/>
            </a:xfrm>
            <a:prstGeom prst="flowChartOffpageConnector">
              <a:avLst/>
            </a:prstGeom>
            <a:solidFill>
              <a:schemeClr val="accent1"/>
            </a:solidFill>
            <a:ln w="19050">
              <a:noFill/>
              <a:round/>
            </a:ln>
          </p:spPr>
          <p:txBody>
            <a:bodyPr vert="horz" wrap="none" lIns="121920" tIns="60960" rIns="121920" bIns="0" anchor="ctr" anchorCtr="1" compatLnSpc="1">
              <a:norm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10%</a:t>
              </a:r>
            </a:p>
          </p:txBody>
        </p:sp>
        <p:grpSp>
          <p:nvGrpSpPr>
            <p:cNvPr id="19" name="Group 2"/>
            <p:cNvGrpSpPr/>
            <p:nvPr/>
          </p:nvGrpSpPr>
          <p:grpSpPr>
            <a:xfrm>
              <a:off x="1459213" y="3749043"/>
              <a:ext cx="1274410" cy="790766"/>
              <a:chOff x="1733667" y="4998724"/>
              <a:chExt cx="1699213" cy="1054355"/>
            </a:xfrm>
          </p:grpSpPr>
          <p:sp>
            <p:nvSpPr>
              <p:cNvPr id="32" name="TextBox 75"/>
              <p:cNvSpPr txBox="1"/>
              <p:nvPr/>
            </p:nvSpPr>
            <p:spPr bwMode="auto">
              <a:xfrm>
                <a:off x="1739516" y="4998724"/>
                <a:ext cx="1508887" cy="506636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8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输入标题</a:t>
                </a:r>
              </a:p>
            </p:txBody>
          </p:sp>
          <p:sp>
            <p:nvSpPr>
              <p:cNvPr id="33" name="TextBox 76"/>
              <p:cNvSpPr txBox="1"/>
              <p:nvPr/>
            </p:nvSpPr>
            <p:spPr bwMode="auto">
              <a:xfrm>
                <a:off x="1733667" y="5525680"/>
                <a:ext cx="1699213" cy="527399"/>
              </a:xfrm>
              <a:prstGeom prst="rect">
                <a:avLst/>
              </a:prstGeom>
              <a:noFill/>
            </p:spPr>
            <p:txBody>
              <a:bodyPr wrap="square" lIns="120000" tIns="62400" rIns="120000" bIns="62400" anchor="t" anchorCtr="1">
                <a:no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 </a:t>
                </a:r>
                <a:b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</a:b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</p:grpSp>
      <p:grpSp>
        <p:nvGrpSpPr>
          <p:cNvPr id="71" name="组合 70"/>
          <p:cNvGrpSpPr/>
          <p:nvPr/>
        </p:nvGrpSpPr>
        <p:grpSpPr>
          <a:xfrm>
            <a:off x="3638983" y="1244866"/>
            <a:ext cx="1690084" cy="4828533"/>
            <a:chOff x="2729236" y="933649"/>
            <a:chExt cx="1267563" cy="3621400"/>
          </a:xfrm>
        </p:grpSpPr>
        <p:grpSp>
          <p:nvGrpSpPr>
            <p:cNvPr id="5" name="Group 61"/>
            <p:cNvGrpSpPr/>
            <p:nvPr/>
          </p:nvGrpSpPr>
          <p:grpSpPr>
            <a:xfrm>
              <a:off x="3009204" y="3163939"/>
              <a:ext cx="585103" cy="585103"/>
              <a:chOff x="4581932" y="2258239"/>
              <a:chExt cx="475436" cy="475436"/>
            </a:xfrm>
            <a:effectLst/>
          </p:grpSpPr>
          <p:sp>
            <p:nvSpPr>
              <p:cNvPr id="59" name="Oval 62"/>
              <p:cNvSpPr/>
              <p:nvPr/>
            </p:nvSpPr>
            <p:spPr bwMode="auto">
              <a:xfrm>
                <a:off x="4581932" y="2258239"/>
                <a:ext cx="475436" cy="475436"/>
              </a:xfrm>
              <a:prstGeom prst="ellipse">
                <a:avLst/>
              </a:prstGeom>
              <a:solidFill>
                <a:schemeClr val="accent2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  <p:grpSp>
            <p:nvGrpSpPr>
              <p:cNvPr id="60" name="Group 63"/>
              <p:cNvGrpSpPr/>
              <p:nvPr/>
            </p:nvGrpSpPr>
            <p:grpSpPr>
              <a:xfrm>
                <a:off x="4705933" y="2383968"/>
                <a:ext cx="227685" cy="223978"/>
                <a:chOff x="4797425" y="4017963"/>
                <a:chExt cx="195263" cy="192088"/>
              </a:xfrm>
              <a:solidFill>
                <a:schemeClr val="bg1"/>
              </a:solidFill>
            </p:grpSpPr>
            <p:sp>
              <p:nvSpPr>
                <p:cNvPr id="61" name="Freeform: Shape 64"/>
                <p:cNvSpPr/>
                <p:nvPr/>
              </p:nvSpPr>
              <p:spPr bwMode="auto">
                <a:xfrm>
                  <a:off x="4833938" y="4017963"/>
                  <a:ext cx="7938" cy="95250"/>
                </a:xfrm>
                <a:custGeom>
                  <a:avLst/>
                  <a:gdLst/>
                  <a:ahLst/>
                  <a:cxnLst>
                    <a:cxn ang="0">
                      <a:pos x="1" y="37"/>
                    </a:cxn>
                    <a:cxn ang="0">
                      <a:pos x="3" y="35"/>
                    </a:cxn>
                    <a:cxn ang="0">
                      <a:pos x="3" y="1"/>
                    </a:cxn>
                    <a:cxn ang="0">
                      <a:pos x="1" y="0"/>
                    </a:cxn>
                    <a:cxn ang="0">
                      <a:pos x="0" y="1"/>
                    </a:cxn>
                    <a:cxn ang="0">
                      <a:pos x="0" y="35"/>
                    </a:cxn>
                    <a:cxn ang="0">
                      <a:pos x="1" y="37"/>
                    </a:cxn>
                  </a:cxnLst>
                  <a:rect l="0" t="0" r="r" b="b"/>
                  <a:pathLst>
                    <a:path w="3" h="37">
                      <a:moveTo>
                        <a:pt x="1" y="37"/>
                      </a:moveTo>
                      <a:cubicBezTo>
                        <a:pt x="2" y="37"/>
                        <a:pt x="3" y="36"/>
                        <a:pt x="3" y="35"/>
                      </a:cubicBez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3" y="0"/>
                        <a:pt x="2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35"/>
                        <a:pt x="0" y="35"/>
                        <a:pt x="0" y="35"/>
                      </a:cubicBezTo>
                      <a:cubicBezTo>
                        <a:pt x="0" y="36"/>
                        <a:pt x="0" y="37"/>
                        <a:pt x="1" y="3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62" name="Freeform: Shape 65"/>
                <p:cNvSpPr/>
                <p:nvPr/>
              </p:nvSpPr>
              <p:spPr bwMode="auto">
                <a:xfrm>
                  <a:off x="4860925" y="4017963"/>
                  <a:ext cx="11113" cy="58738"/>
                </a:xfrm>
                <a:custGeom>
                  <a:avLst/>
                  <a:gdLst/>
                  <a:ahLst/>
                  <a:cxnLst>
                    <a:cxn ang="0">
                      <a:pos x="2" y="23"/>
                    </a:cxn>
                    <a:cxn ang="0">
                      <a:pos x="4" y="21"/>
                    </a:cxn>
                    <a:cxn ang="0">
                      <a:pos x="4" y="1"/>
                    </a:cxn>
                    <a:cxn ang="0">
                      <a:pos x="2" y="0"/>
                    </a:cxn>
                    <a:cxn ang="0">
                      <a:pos x="0" y="1"/>
                    </a:cxn>
                    <a:cxn ang="0">
                      <a:pos x="0" y="21"/>
                    </a:cxn>
                    <a:cxn ang="0">
                      <a:pos x="2" y="23"/>
                    </a:cxn>
                  </a:cxnLst>
                  <a:rect l="0" t="0" r="r" b="b"/>
                  <a:pathLst>
                    <a:path w="4" h="23">
                      <a:moveTo>
                        <a:pt x="2" y="23"/>
                      </a:moveTo>
                      <a:cubicBezTo>
                        <a:pt x="3" y="23"/>
                        <a:pt x="4" y="22"/>
                        <a:pt x="4" y="21"/>
                      </a:cubicBezTo>
                      <a:cubicBezTo>
                        <a:pt x="4" y="1"/>
                        <a:pt x="4" y="1"/>
                        <a:pt x="4" y="1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2"/>
                        <a:pt x="1" y="23"/>
                        <a:pt x="2" y="2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63" name="Freeform: Shape 66"/>
                <p:cNvSpPr/>
                <p:nvPr/>
              </p:nvSpPr>
              <p:spPr bwMode="auto">
                <a:xfrm>
                  <a:off x="4892675" y="4017963"/>
                  <a:ext cx="7938" cy="76200"/>
                </a:xfrm>
                <a:custGeom>
                  <a:avLst/>
                  <a:gdLst/>
                  <a:ahLst/>
                  <a:cxnLst>
                    <a:cxn ang="0">
                      <a:pos x="2" y="30"/>
                    </a:cxn>
                    <a:cxn ang="0">
                      <a:pos x="3" y="28"/>
                    </a:cxn>
                    <a:cxn ang="0">
                      <a:pos x="3" y="1"/>
                    </a:cxn>
                    <a:cxn ang="0">
                      <a:pos x="2" y="0"/>
                    </a:cxn>
                    <a:cxn ang="0">
                      <a:pos x="0" y="1"/>
                    </a:cxn>
                    <a:cxn ang="0">
                      <a:pos x="0" y="28"/>
                    </a:cxn>
                    <a:cxn ang="0">
                      <a:pos x="2" y="30"/>
                    </a:cxn>
                  </a:cxnLst>
                  <a:rect l="0" t="0" r="r" b="b"/>
                  <a:pathLst>
                    <a:path w="3" h="30">
                      <a:moveTo>
                        <a:pt x="2" y="30"/>
                      </a:moveTo>
                      <a:cubicBezTo>
                        <a:pt x="3" y="30"/>
                        <a:pt x="3" y="29"/>
                        <a:pt x="3" y="28"/>
                      </a:cubicBez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29"/>
                        <a:pt x="1" y="30"/>
                        <a:pt x="2" y="3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64" name="Freeform: Shape 67"/>
                <p:cNvSpPr/>
                <p:nvPr/>
              </p:nvSpPr>
              <p:spPr bwMode="auto">
                <a:xfrm>
                  <a:off x="4922838" y="4017963"/>
                  <a:ext cx="7938" cy="38100"/>
                </a:xfrm>
                <a:custGeom>
                  <a:avLst/>
                  <a:gdLst/>
                  <a:ahLst/>
                  <a:cxnLst>
                    <a:cxn ang="0">
                      <a:pos x="2" y="15"/>
                    </a:cxn>
                    <a:cxn ang="0">
                      <a:pos x="3" y="14"/>
                    </a:cxn>
                    <a:cxn ang="0">
                      <a:pos x="3" y="1"/>
                    </a:cxn>
                    <a:cxn ang="0">
                      <a:pos x="2" y="0"/>
                    </a:cxn>
                    <a:cxn ang="0">
                      <a:pos x="0" y="1"/>
                    </a:cxn>
                    <a:cxn ang="0">
                      <a:pos x="0" y="14"/>
                    </a:cxn>
                    <a:cxn ang="0">
                      <a:pos x="2" y="15"/>
                    </a:cxn>
                  </a:cxnLst>
                  <a:rect l="0" t="0" r="r" b="b"/>
                  <a:pathLst>
                    <a:path w="3" h="15">
                      <a:moveTo>
                        <a:pt x="2" y="15"/>
                      </a:moveTo>
                      <a:cubicBezTo>
                        <a:pt x="2" y="15"/>
                        <a:pt x="3" y="15"/>
                        <a:pt x="3" y="14"/>
                      </a:cubicBez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3" y="0"/>
                        <a:pt x="2" y="0"/>
                        <a:pt x="2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0" y="15"/>
                        <a:pt x="1" y="15"/>
                        <a:pt x="2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65" name="Freeform: Shape 68"/>
                <p:cNvSpPr/>
                <p:nvPr/>
              </p:nvSpPr>
              <p:spPr bwMode="auto">
                <a:xfrm>
                  <a:off x="4797425" y="4017963"/>
                  <a:ext cx="195263" cy="192088"/>
                </a:xfrm>
                <a:custGeom>
                  <a:avLst/>
                  <a:gdLst/>
                  <a:ahLst/>
                  <a:cxnLst>
                    <a:cxn ang="0">
                      <a:pos x="73" y="23"/>
                    </a:cxn>
                    <a:cxn ang="0">
                      <a:pos x="64" y="70"/>
                    </a:cxn>
                    <a:cxn ang="0">
                      <a:pos x="62" y="32"/>
                    </a:cxn>
                    <a:cxn ang="0">
                      <a:pos x="61" y="70"/>
                    </a:cxn>
                    <a:cxn ang="0">
                      <a:pos x="52" y="51"/>
                    </a:cxn>
                    <a:cxn ang="0">
                      <a:pos x="49" y="51"/>
                    </a:cxn>
                    <a:cxn ang="0">
                      <a:pos x="40" y="70"/>
                    </a:cxn>
                    <a:cxn ang="0">
                      <a:pos x="39" y="57"/>
                    </a:cxn>
                    <a:cxn ang="0">
                      <a:pos x="37" y="70"/>
                    </a:cxn>
                    <a:cxn ang="0">
                      <a:pos x="29" y="56"/>
                    </a:cxn>
                    <a:cxn ang="0">
                      <a:pos x="25" y="56"/>
                    </a:cxn>
                    <a:cxn ang="0">
                      <a:pos x="17" y="70"/>
                    </a:cxn>
                    <a:cxn ang="0">
                      <a:pos x="15" y="67"/>
                    </a:cxn>
                    <a:cxn ang="0">
                      <a:pos x="14" y="70"/>
                    </a:cxn>
                    <a:cxn ang="0">
                      <a:pos x="28" y="39"/>
                    </a:cxn>
                    <a:cxn ang="0">
                      <a:pos x="43" y="46"/>
                    </a:cxn>
                    <a:cxn ang="0">
                      <a:pos x="71" y="14"/>
                    </a:cxn>
                    <a:cxn ang="0">
                      <a:pos x="74" y="16"/>
                    </a:cxn>
                    <a:cxn ang="0">
                      <a:pos x="73" y="2"/>
                    </a:cxn>
                    <a:cxn ang="0">
                      <a:pos x="71" y="0"/>
                    </a:cxn>
                    <a:cxn ang="0">
                      <a:pos x="58" y="5"/>
                    </a:cxn>
                    <a:cxn ang="0">
                      <a:pos x="66" y="6"/>
                    </a:cxn>
                    <a:cxn ang="0">
                      <a:pos x="28" y="34"/>
                    </a:cxn>
                    <a:cxn ang="0">
                      <a:pos x="5" y="65"/>
                    </a:cxn>
                    <a:cxn ang="0">
                      <a:pos x="2" y="0"/>
                    </a:cxn>
                    <a:cxn ang="0">
                      <a:pos x="0" y="72"/>
                    </a:cxn>
                    <a:cxn ang="0">
                      <a:pos x="0" y="72"/>
                    </a:cxn>
                    <a:cxn ang="0">
                      <a:pos x="0" y="73"/>
                    </a:cxn>
                    <a:cxn ang="0">
                      <a:pos x="0" y="73"/>
                    </a:cxn>
                    <a:cxn ang="0">
                      <a:pos x="0" y="74"/>
                    </a:cxn>
                    <a:cxn ang="0">
                      <a:pos x="1" y="74"/>
                    </a:cxn>
                    <a:cxn ang="0">
                      <a:pos x="1" y="74"/>
                    </a:cxn>
                    <a:cxn ang="0">
                      <a:pos x="1" y="74"/>
                    </a:cxn>
                    <a:cxn ang="0">
                      <a:pos x="1" y="75"/>
                    </a:cxn>
                    <a:cxn ang="0">
                      <a:pos x="2" y="75"/>
                    </a:cxn>
                    <a:cxn ang="0">
                      <a:pos x="2" y="75"/>
                    </a:cxn>
                    <a:cxn ang="0">
                      <a:pos x="73" y="75"/>
                    </a:cxn>
                    <a:cxn ang="0">
                      <a:pos x="76" y="72"/>
                    </a:cxn>
                    <a:cxn ang="0">
                      <a:pos x="74" y="22"/>
                    </a:cxn>
                  </a:cxnLst>
                  <a:rect l="0" t="0" r="r" b="b"/>
                  <a:pathLst>
                    <a:path w="76" h="75">
                      <a:moveTo>
                        <a:pt x="74" y="22"/>
                      </a:moveTo>
                      <a:cubicBezTo>
                        <a:pt x="73" y="22"/>
                        <a:pt x="73" y="22"/>
                        <a:pt x="73" y="23"/>
                      </a:cubicBezTo>
                      <a:cubicBezTo>
                        <a:pt x="73" y="70"/>
                        <a:pt x="73" y="70"/>
                        <a:pt x="73" y="70"/>
                      </a:cubicBezTo>
                      <a:cubicBezTo>
                        <a:pt x="64" y="70"/>
                        <a:pt x="64" y="70"/>
                        <a:pt x="64" y="70"/>
                      </a:cubicBezTo>
                      <a:cubicBezTo>
                        <a:pt x="64" y="34"/>
                        <a:pt x="64" y="34"/>
                        <a:pt x="64" y="34"/>
                      </a:cubicBezTo>
                      <a:cubicBezTo>
                        <a:pt x="64" y="33"/>
                        <a:pt x="63" y="32"/>
                        <a:pt x="62" y="32"/>
                      </a:cubicBezTo>
                      <a:cubicBezTo>
                        <a:pt x="62" y="32"/>
                        <a:pt x="61" y="33"/>
                        <a:pt x="61" y="34"/>
                      </a:cubicBezTo>
                      <a:cubicBezTo>
                        <a:pt x="61" y="70"/>
                        <a:pt x="61" y="70"/>
                        <a:pt x="61" y="70"/>
                      </a:cubicBezTo>
                      <a:cubicBezTo>
                        <a:pt x="52" y="70"/>
                        <a:pt x="52" y="70"/>
                        <a:pt x="52" y="70"/>
                      </a:cubicBezTo>
                      <a:cubicBezTo>
                        <a:pt x="52" y="51"/>
                        <a:pt x="52" y="51"/>
                        <a:pt x="52" y="51"/>
                      </a:cubicBezTo>
                      <a:cubicBezTo>
                        <a:pt x="52" y="50"/>
                        <a:pt x="51" y="49"/>
                        <a:pt x="51" y="49"/>
                      </a:cubicBezTo>
                      <a:cubicBezTo>
                        <a:pt x="50" y="49"/>
                        <a:pt x="49" y="50"/>
                        <a:pt x="49" y="51"/>
                      </a:cubicBezTo>
                      <a:cubicBezTo>
                        <a:pt x="49" y="70"/>
                        <a:pt x="49" y="70"/>
                        <a:pt x="49" y="70"/>
                      </a:cubicBezTo>
                      <a:cubicBezTo>
                        <a:pt x="40" y="70"/>
                        <a:pt x="40" y="70"/>
                        <a:pt x="40" y="70"/>
                      </a:cubicBezTo>
                      <a:cubicBezTo>
                        <a:pt x="40" y="58"/>
                        <a:pt x="40" y="58"/>
                        <a:pt x="40" y="58"/>
                      </a:cubicBezTo>
                      <a:cubicBezTo>
                        <a:pt x="40" y="57"/>
                        <a:pt x="40" y="57"/>
                        <a:pt x="39" y="57"/>
                      </a:cubicBezTo>
                      <a:cubicBezTo>
                        <a:pt x="38" y="57"/>
                        <a:pt x="37" y="57"/>
                        <a:pt x="37" y="58"/>
                      </a:cubicBezTo>
                      <a:cubicBezTo>
                        <a:pt x="37" y="70"/>
                        <a:pt x="37" y="70"/>
                        <a:pt x="37" y="70"/>
                      </a:cubicBezTo>
                      <a:cubicBezTo>
                        <a:pt x="29" y="70"/>
                        <a:pt x="29" y="70"/>
                        <a:pt x="29" y="70"/>
                      </a:cubicBezTo>
                      <a:cubicBezTo>
                        <a:pt x="29" y="56"/>
                        <a:pt x="29" y="56"/>
                        <a:pt x="29" y="56"/>
                      </a:cubicBezTo>
                      <a:cubicBezTo>
                        <a:pt x="29" y="55"/>
                        <a:pt x="28" y="54"/>
                        <a:pt x="27" y="54"/>
                      </a:cubicBezTo>
                      <a:cubicBezTo>
                        <a:pt x="26" y="54"/>
                        <a:pt x="25" y="55"/>
                        <a:pt x="25" y="56"/>
                      </a:cubicBezTo>
                      <a:cubicBezTo>
                        <a:pt x="25" y="70"/>
                        <a:pt x="25" y="70"/>
                        <a:pt x="25" y="70"/>
                      </a:cubicBezTo>
                      <a:cubicBezTo>
                        <a:pt x="17" y="70"/>
                        <a:pt x="17" y="70"/>
                        <a:pt x="17" y="70"/>
                      </a:cubicBezTo>
                      <a:cubicBezTo>
                        <a:pt x="17" y="68"/>
                        <a:pt x="17" y="68"/>
                        <a:pt x="17" y="68"/>
                      </a:cubicBezTo>
                      <a:cubicBezTo>
                        <a:pt x="17" y="68"/>
                        <a:pt x="16" y="67"/>
                        <a:pt x="15" y="67"/>
                      </a:cubicBezTo>
                      <a:cubicBezTo>
                        <a:pt x="14" y="67"/>
                        <a:pt x="14" y="68"/>
                        <a:pt x="14" y="68"/>
                      </a:cubicBezTo>
                      <a:cubicBezTo>
                        <a:pt x="14" y="70"/>
                        <a:pt x="14" y="70"/>
                        <a:pt x="14" y="70"/>
                      </a:cubicBezTo>
                      <a:cubicBezTo>
                        <a:pt x="7" y="70"/>
                        <a:pt x="7" y="70"/>
                        <a:pt x="7" y="70"/>
                      </a:cubicBezTo>
                      <a:cubicBezTo>
                        <a:pt x="28" y="39"/>
                        <a:pt x="28" y="39"/>
                        <a:pt x="28" y="39"/>
                      </a:cubicBezTo>
                      <a:cubicBezTo>
                        <a:pt x="40" y="47"/>
                        <a:pt x="40" y="47"/>
                        <a:pt x="40" y="47"/>
                      </a:cubicBezTo>
                      <a:cubicBezTo>
                        <a:pt x="41" y="47"/>
                        <a:pt x="43" y="47"/>
                        <a:pt x="43" y="46"/>
                      </a:cubicBezTo>
                      <a:cubicBezTo>
                        <a:pt x="70" y="8"/>
                        <a:pt x="70" y="8"/>
                        <a:pt x="70" y="8"/>
                      </a:cubicBezTo>
                      <a:cubicBezTo>
                        <a:pt x="71" y="14"/>
                        <a:pt x="71" y="14"/>
                        <a:pt x="71" y="14"/>
                      </a:cubicBezTo>
                      <a:cubicBezTo>
                        <a:pt x="71" y="15"/>
                        <a:pt x="72" y="16"/>
                        <a:pt x="73" y="16"/>
                      </a:cubicBezTo>
                      <a:cubicBezTo>
                        <a:pt x="73" y="16"/>
                        <a:pt x="73" y="16"/>
                        <a:pt x="74" y="16"/>
                      </a:cubicBezTo>
                      <a:cubicBezTo>
                        <a:pt x="75" y="15"/>
                        <a:pt x="76" y="14"/>
                        <a:pt x="76" y="13"/>
                      </a:cubicBezTo>
                      <a:cubicBezTo>
                        <a:pt x="73" y="2"/>
                        <a:pt x="73" y="2"/>
                        <a:pt x="73" y="2"/>
                      </a:cubicBezTo>
                      <a:cubicBezTo>
                        <a:pt x="73" y="1"/>
                        <a:pt x="73" y="1"/>
                        <a:pt x="72" y="1"/>
                      </a:cubicBezTo>
                      <a:cubicBezTo>
                        <a:pt x="72" y="0"/>
                        <a:pt x="71" y="0"/>
                        <a:pt x="71" y="0"/>
                      </a:cubicBezTo>
                      <a:cubicBezTo>
                        <a:pt x="60" y="2"/>
                        <a:pt x="60" y="2"/>
                        <a:pt x="60" y="2"/>
                      </a:cubicBezTo>
                      <a:cubicBezTo>
                        <a:pt x="58" y="2"/>
                        <a:pt x="58" y="4"/>
                        <a:pt x="58" y="5"/>
                      </a:cubicBezTo>
                      <a:cubicBezTo>
                        <a:pt x="58" y="6"/>
                        <a:pt x="59" y="7"/>
                        <a:pt x="61" y="7"/>
                      </a:cubicBezTo>
                      <a:cubicBezTo>
                        <a:pt x="66" y="6"/>
                        <a:pt x="66" y="6"/>
                        <a:pt x="66" y="6"/>
                      </a:cubicBezTo>
                      <a:cubicBezTo>
                        <a:pt x="41" y="42"/>
                        <a:pt x="41" y="42"/>
                        <a:pt x="41" y="42"/>
                      </a:cubicBezTo>
                      <a:cubicBezTo>
                        <a:pt x="28" y="34"/>
                        <a:pt x="28" y="34"/>
                        <a:pt x="28" y="34"/>
                      </a:cubicBezTo>
                      <a:cubicBezTo>
                        <a:pt x="27" y="33"/>
                        <a:pt x="26" y="34"/>
                        <a:pt x="25" y="35"/>
                      </a:cubicBezTo>
                      <a:cubicBezTo>
                        <a:pt x="5" y="65"/>
                        <a:pt x="5" y="65"/>
                        <a:pt x="5" y="65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4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72"/>
                        <a:pt x="0" y="72"/>
                        <a:pt x="0" y="72"/>
                      </a:cubicBezTo>
                      <a:cubicBezTo>
                        <a:pt x="0" y="72"/>
                        <a:pt x="0" y="72"/>
                        <a:pt x="0" y="72"/>
                      </a:cubicBezTo>
                      <a:cubicBezTo>
                        <a:pt x="0" y="72"/>
                        <a:pt x="0" y="72"/>
                        <a:pt x="0" y="72"/>
                      </a:cubicBezTo>
                      <a:cubicBezTo>
                        <a:pt x="0" y="72"/>
                        <a:pt x="0" y="72"/>
                        <a:pt x="0" y="72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0" y="74"/>
                        <a:pt x="0" y="74"/>
                        <a:pt x="0" y="74"/>
                      </a:cubicBezTo>
                      <a:cubicBezTo>
                        <a:pt x="1" y="74"/>
                        <a:pt x="1" y="74"/>
                        <a:pt x="1" y="74"/>
                      </a:cubicBezTo>
                      <a:cubicBezTo>
                        <a:pt x="1" y="74"/>
                        <a:pt x="1" y="74"/>
                        <a:pt x="1" y="74"/>
                      </a:cubicBezTo>
                      <a:cubicBezTo>
                        <a:pt x="1" y="74"/>
                        <a:pt x="1" y="74"/>
                        <a:pt x="1" y="74"/>
                      </a:cubicBezTo>
                      <a:cubicBezTo>
                        <a:pt x="1" y="74"/>
                        <a:pt x="1" y="74"/>
                        <a:pt x="1" y="74"/>
                      </a:cubicBezTo>
                      <a:cubicBezTo>
                        <a:pt x="1" y="74"/>
                        <a:pt x="1" y="74"/>
                        <a:pt x="1" y="74"/>
                      </a:cubicBezTo>
                      <a:cubicBezTo>
                        <a:pt x="1" y="74"/>
                        <a:pt x="1" y="74"/>
                        <a:pt x="1" y="75"/>
                      </a:cubicBezTo>
                      <a:cubicBezTo>
                        <a:pt x="1" y="75"/>
                        <a:pt x="1" y="75"/>
                        <a:pt x="1" y="75"/>
                      </a:cubicBezTo>
                      <a:cubicBezTo>
                        <a:pt x="2" y="75"/>
                        <a:pt x="2" y="75"/>
                        <a:pt x="2" y="75"/>
                      </a:cubicBezTo>
                      <a:cubicBezTo>
                        <a:pt x="2" y="75"/>
                        <a:pt x="2" y="75"/>
                        <a:pt x="2" y="75"/>
                      </a:cubicBezTo>
                      <a:cubicBezTo>
                        <a:pt x="2" y="75"/>
                        <a:pt x="2" y="75"/>
                        <a:pt x="2" y="75"/>
                      </a:cubicBezTo>
                      <a:cubicBezTo>
                        <a:pt x="2" y="75"/>
                        <a:pt x="2" y="75"/>
                        <a:pt x="2" y="75"/>
                      </a:cubicBezTo>
                      <a:cubicBezTo>
                        <a:pt x="2" y="75"/>
                        <a:pt x="2" y="75"/>
                        <a:pt x="2" y="75"/>
                      </a:cubicBezTo>
                      <a:cubicBezTo>
                        <a:pt x="73" y="75"/>
                        <a:pt x="73" y="75"/>
                        <a:pt x="73" y="75"/>
                      </a:cubicBezTo>
                      <a:cubicBezTo>
                        <a:pt x="74" y="75"/>
                        <a:pt x="75" y="74"/>
                        <a:pt x="75" y="74"/>
                      </a:cubicBezTo>
                      <a:cubicBezTo>
                        <a:pt x="76" y="73"/>
                        <a:pt x="76" y="73"/>
                        <a:pt x="76" y="72"/>
                      </a:cubicBezTo>
                      <a:cubicBezTo>
                        <a:pt x="76" y="23"/>
                        <a:pt x="76" y="23"/>
                        <a:pt x="76" y="23"/>
                      </a:cubicBezTo>
                      <a:cubicBezTo>
                        <a:pt x="76" y="22"/>
                        <a:pt x="75" y="22"/>
                        <a:pt x="74" y="2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</p:grpSp>
        </p:grpSp>
        <p:grpSp>
          <p:nvGrpSpPr>
            <p:cNvPr id="11" name="Group 158"/>
            <p:cNvGrpSpPr/>
            <p:nvPr/>
          </p:nvGrpSpPr>
          <p:grpSpPr>
            <a:xfrm rot="16200000">
              <a:off x="2415781" y="2042976"/>
              <a:ext cx="1771472" cy="329900"/>
              <a:chOff x="2057400" y="1428750"/>
              <a:chExt cx="2044430" cy="400051"/>
            </a:xfrm>
          </p:grpSpPr>
          <p:sp>
            <p:nvSpPr>
              <p:cNvPr id="40" name="Rectangle: Rounded Corners 159"/>
              <p:cNvSpPr/>
              <p:nvPr/>
            </p:nvSpPr>
            <p:spPr bwMode="auto">
              <a:xfrm>
                <a:off x="2057400" y="1428750"/>
                <a:ext cx="2044430" cy="40005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41" name="Rectangle: Rounded Corners 160"/>
              <p:cNvSpPr/>
              <p:nvPr/>
            </p:nvSpPr>
            <p:spPr bwMode="auto">
              <a:xfrm>
                <a:off x="2057400" y="1428751"/>
                <a:ext cx="696248" cy="40005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12" name="Flowchart: Off-page Connector 161"/>
            <p:cNvSpPr/>
            <p:nvPr/>
          </p:nvSpPr>
          <p:spPr bwMode="auto">
            <a:xfrm>
              <a:off x="3095290" y="933649"/>
              <a:ext cx="412454" cy="343712"/>
            </a:xfrm>
            <a:prstGeom prst="flowChartOffpageConnector">
              <a:avLst/>
            </a:prstGeom>
            <a:solidFill>
              <a:schemeClr val="accent2"/>
            </a:solidFill>
            <a:ln w="19050">
              <a:noFill/>
              <a:round/>
            </a:ln>
          </p:spPr>
          <p:txBody>
            <a:bodyPr vert="horz" wrap="none" lIns="121920" tIns="60960" rIns="121920" bIns="0" anchor="ctr" anchorCtr="1" compatLnSpc="1">
              <a:norm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20%</a:t>
              </a:r>
            </a:p>
          </p:txBody>
        </p:sp>
        <p:grpSp>
          <p:nvGrpSpPr>
            <p:cNvPr id="20" name="Group 79"/>
            <p:cNvGrpSpPr/>
            <p:nvPr/>
          </p:nvGrpSpPr>
          <p:grpSpPr>
            <a:xfrm>
              <a:off x="2729236" y="3749043"/>
              <a:ext cx="1267563" cy="806006"/>
              <a:chOff x="1733667" y="4998724"/>
              <a:chExt cx="1690083" cy="1074675"/>
            </a:xfrm>
          </p:grpSpPr>
          <p:sp>
            <p:nvSpPr>
              <p:cNvPr id="30" name="TextBox 80"/>
              <p:cNvSpPr txBox="1"/>
              <p:nvPr/>
            </p:nvSpPr>
            <p:spPr bwMode="auto">
              <a:xfrm>
                <a:off x="1739516" y="4998724"/>
                <a:ext cx="1508887" cy="506636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8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输入标题</a:t>
                </a:r>
              </a:p>
            </p:txBody>
          </p:sp>
          <p:sp>
            <p:nvSpPr>
              <p:cNvPr id="31" name="TextBox 81"/>
              <p:cNvSpPr txBox="1"/>
              <p:nvPr/>
            </p:nvSpPr>
            <p:spPr bwMode="auto">
              <a:xfrm>
                <a:off x="1733667" y="5546000"/>
                <a:ext cx="1690083" cy="527399"/>
              </a:xfrm>
              <a:prstGeom prst="rect">
                <a:avLst/>
              </a:prstGeom>
              <a:noFill/>
            </p:spPr>
            <p:txBody>
              <a:bodyPr wrap="square" lIns="120000" tIns="62400" rIns="120000" bIns="62400" anchor="t" anchorCtr="1">
                <a:no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 </a:t>
                </a:r>
                <a:b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</a:b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5332347" y="1244867"/>
            <a:ext cx="1705936" cy="4828532"/>
            <a:chOff x="3999259" y="933650"/>
            <a:chExt cx="1279452" cy="3621399"/>
          </a:xfrm>
        </p:grpSpPr>
        <p:grpSp>
          <p:nvGrpSpPr>
            <p:cNvPr id="6" name="Group 69"/>
            <p:cNvGrpSpPr/>
            <p:nvPr/>
          </p:nvGrpSpPr>
          <p:grpSpPr>
            <a:xfrm>
              <a:off x="4279448" y="3163939"/>
              <a:ext cx="585103" cy="585103"/>
              <a:chOff x="5972582" y="2258239"/>
              <a:chExt cx="475436" cy="475436"/>
            </a:xfrm>
            <a:effectLst/>
          </p:grpSpPr>
          <p:sp>
            <p:nvSpPr>
              <p:cNvPr id="55" name="Oval 70"/>
              <p:cNvSpPr/>
              <p:nvPr/>
            </p:nvSpPr>
            <p:spPr bwMode="auto">
              <a:xfrm>
                <a:off x="5972582" y="2258239"/>
                <a:ext cx="475436" cy="475436"/>
              </a:xfrm>
              <a:prstGeom prst="ellipse">
                <a:avLst/>
              </a:prstGeom>
              <a:solidFill>
                <a:schemeClr val="accent3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  <p:grpSp>
            <p:nvGrpSpPr>
              <p:cNvPr id="56" name="Group 71"/>
              <p:cNvGrpSpPr/>
              <p:nvPr/>
            </p:nvGrpSpPr>
            <p:grpSpPr>
              <a:xfrm>
                <a:off x="6115816" y="2349936"/>
                <a:ext cx="188968" cy="292042"/>
                <a:chOff x="5403850" y="3486150"/>
                <a:chExt cx="139700" cy="215900"/>
              </a:xfrm>
              <a:solidFill>
                <a:schemeClr val="bg1"/>
              </a:solidFill>
            </p:grpSpPr>
            <p:sp>
              <p:nvSpPr>
                <p:cNvPr id="57" name="Freeform: Shape 72"/>
                <p:cNvSpPr/>
                <p:nvPr/>
              </p:nvSpPr>
              <p:spPr bwMode="auto">
                <a:xfrm>
                  <a:off x="5438775" y="3522663"/>
                  <a:ext cx="69850" cy="155575"/>
                </a:xfrm>
                <a:custGeom>
                  <a:avLst/>
                  <a:gdLst/>
                  <a:ahLst/>
                  <a:cxnLst>
                    <a:cxn ang="0">
                      <a:pos x="17" y="44"/>
                    </a:cxn>
                    <a:cxn ang="0">
                      <a:pos x="16" y="47"/>
                    </a:cxn>
                    <a:cxn ang="0">
                      <a:pos x="22" y="57"/>
                    </a:cxn>
                    <a:cxn ang="0">
                      <a:pos x="5" y="57"/>
                    </a:cxn>
                    <a:cxn ang="0">
                      <a:pos x="15" y="40"/>
                    </a:cxn>
                    <a:cxn ang="0">
                      <a:pos x="15" y="39"/>
                    </a:cxn>
                    <a:cxn ang="0">
                      <a:pos x="15" y="39"/>
                    </a:cxn>
                    <a:cxn ang="0">
                      <a:pos x="15" y="16"/>
                    </a:cxn>
                    <a:cxn ang="0">
                      <a:pos x="24" y="2"/>
                    </a:cxn>
                    <a:cxn ang="0">
                      <a:pos x="24" y="1"/>
                    </a:cxn>
                    <a:cxn ang="0">
                      <a:pos x="22" y="0"/>
                    </a:cxn>
                    <a:cxn ang="0">
                      <a:pos x="5" y="0"/>
                    </a:cxn>
                    <a:cxn ang="0">
                      <a:pos x="4" y="1"/>
                    </a:cxn>
                    <a:cxn ang="0">
                      <a:pos x="4" y="2"/>
                    </a:cxn>
                    <a:cxn ang="0">
                      <a:pos x="8" y="10"/>
                    </a:cxn>
                    <a:cxn ang="0">
                      <a:pos x="11" y="11"/>
                    </a:cxn>
                    <a:cxn ang="0">
                      <a:pos x="11" y="9"/>
                    </a:cxn>
                    <a:cxn ang="0">
                      <a:pos x="8" y="3"/>
                    </a:cxn>
                    <a:cxn ang="0">
                      <a:pos x="19" y="3"/>
                    </a:cxn>
                    <a:cxn ang="0">
                      <a:pos x="12" y="15"/>
                    </a:cxn>
                    <a:cxn ang="0">
                      <a:pos x="12" y="15"/>
                    </a:cxn>
                    <a:cxn ang="0">
                      <a:pos x="12" y="15"/>
                    </a:cxn>
                    <a:cxn ang="0">
                      <a:pos x="12" y="15"/>
                    </a:cxn>
                    <a:cxn ang="0">
                      <a:pos x="12" y="16"/>
                    </a:cxn>
                    <a:cxn ang="0">
                      <a:pos x="12" y="16"/>
                    </a:cxn>
                    <a:cxn ang="0">
                      <a:pos x="12" y="16"/>
                    </a:cxn>
                    <a:cxn ang="0">
                      <a:pos x="12" y="39"/>
                    </a:cxn>
                    <a:cxn ang="0">
                      <a:pos x="12" y="39"/>
                    </a:cxn>
                    <a:cxn ang="0">
                      <a:pos x="1" y="58"/>
                    </a:cxn>
                    <a:cxn ang="0">
                      <a:pos x="1" y="60"/>
                    </a:cxn>
                    <a:cxn ang="0">
                      <a:pos x="2" y="61"/>
                    </a:cxn>
                    <a:cxn ang="0">
                      <a:pos x="25" y="61"/>
                    </a:cxn>
                    <a:cxn ang="0">
                      <a:pos x="27" y="60"/>
                    </a:cxn>
                    <a:cxn ang="0">
                      <a:pos x="27" y="58"/>
                    </a:cxn>
                    <a:cxn ang="0">
                      <a:pos x="19" y="45"/>
                    </a:cxn>
                    <a:cxn ang="0">
                      <a:pos x="17" y="44"/>
                    </a:cxn>
                  </a:cxnLst>
                  <a:rect l="0" t="0" r="r" b="b"/>
                  <a:pathLst>
                    <a:path w="27" h="61">
                      <a:moveTo>
                        <a:pt x="17" y="44"/>
                      </a:moveTo>
                      <a:cubicBezTo>
                        <a:pt x="16" y="45"/>
                        <a:pt x="16" y="46"/>
                        <a:pt x="16" y="47"/>
                      </a:cubicBezTo>
                      <a:cubicBezTo>
                        <a:pt x="22" y="57"/>
                        <a:pt x="22" y="57"/>
                        <a:pt x="22" y="57"/>
                      </a:cubicBezTo>
                      <a:cubicBezTo>
                        <a:pt x="5" y="57"/>
                        <a:pt x="5" y="57"/>
                        <a:pt x="5" y="57"/>
                      </a:cubicBezTo>
                      <a:cubicBezTo>
                        <a:pt x="15" y="40"/>
                        <a:pt x="15" y="40"/>
                        <a:pt x="15" y="40"/>
                      </a:cubicBezTo>
                      <a:cubicBezTo>
                        <a:pt x="15" y="40"/>
                        <a:pt x="15" y="40"/>
                        <a:pt x="15" y="39"/>
                      </a:cubicBezTo>
                      <a:cubicBezTo>
                        <a:pt x="15" y="39"/>
                        <a:pt x="15" y="39"/>
                        <a:pt x="15" y="39"/>
                      </a:cubicBezTo>
                      <a:cubicBezTo>
                        <a:pt x="15" y="16"/>
                        <a:pt x="15" y="16"/>
                        <a:pt x="15" y="16"/>
                      </a:cubicBezTo>
                      <a:cubicBezTo>
                        <a:pt x="24" y="2"/>
                        <a:pt x="24" y="2"/>
                        <a:pt x="24" y="2"/>
                      </a:cubicBezTo>
                      <a:cubicBezTo>
                        <a:pt x="24" y="2"/>
                        <a:pt x="24" y="1"/>
                        <a:pt x="24" y="1"/>
                      </a:cubicBezTo>
                      <a:cubicBezTo>
                        <a:pt x="23" y="0"/>
                        <a:pt x="23" y="0"/>
                        <a:pt x="2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0"/>
                        <a:pt x="4" y="0"/>
                        <a:pt x="4" y="1"/>
                      </a:cubicBezTo>
                      <a:cubicBezTo>
                        <a:pt x="3" y="1"/>
                        <a:pt x="3" y="2"/>
                        <a:pt x="4" y="2"/>
                      </a:cubicBez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9" y="11"/>
                        <a:pt x="10" y="12"/>
                        <a:pt x="11" y="11"/>
                      </a:cubicBezTo>
                      <a:cubicBezTo>
                        <a:pt x="12" y="11"/>
                        <a:pt x="12" y="9"/>
                        <a:pt x="11" y="9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19" y="3"/>
                        <a:pt x="19" y="3"/>
                        <a:pt x="19" y="3"/>
                      </a:cubicBezTo>
                      <a:cubicBezTo>
                        <a:pt x="12" y="15"/>
                        <a:pt x="12" y="15"/>
                        <a:pt x="12" y="15"/>
                      </a:cubicBezTo>
                      <a:cubicBezTo>
                        <a:pt x="12" y="15"/>
                        <a:pt x="12" y="15"/>
                        <a:pt x="12" y="15"/>
                      </a:cubicBezTo>
                      <a:cubicBezTo>
                        <a:pt x="12" y="15"/>
                        <a:pt x="12" y="15"/>
                        <a:pt x="12" y="15"/>
                      </a:cubicBezTo>
                      <a:cubicBezTo>
                        <a:pt x="12" y="15"/>
                        <a:pt x="12" y="15"/>
                        <a:pt x="12" y="15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2" y="39"/>
                        <a:pt x="12" y="39"/>
                        <a:pt x="12" y="39"/>
                      </a:cubicBezTo>
                      <a:cubicBezTo>
                        <a:pt x="12" y="39"/>
                        <a:pt x="12" y="39"/>
                        <a:pt x="12" y="39"/>
                      </a:cubicBezTo>
                      <a:cubicBezTo>
                        <a:pt x="1" y="58"/>
                        <a:pt x="1" y="58"/>
                        <a:pt x="1" y="58"/>
                      </a:cubicBezTo>
                      <a:cubicBezTo>
                        <a:pt x="0" y="59"/>
                        <a:pt x="0" y="60"/>
                        <a:pt x="1" y="60"/>
                      </a:cubicBezTo>
                      <a:cubicBezTo>
                        <a:pt x="1" y="61"/>
                        <a:pt x="1" y="61"/>
                        <a:pt x="2" y="61"/>
                      </a:cubicBezTo>
                      <a:cubicBezTo>
                        <a:pt x="25" y="61"/>
                        <a:pt x="25" y="61"/>
                        <a:pt x="25" y="61"/>
                      </a:cubicBezTo>
                      <a:cubicBezTo>
                        <a:pt x="26" y="61"/>
                        <a:pt x="26" y="61"/>
                        <a:pt x="27" y="60"/>
                      </a:cubicBezTo>
                      <a:cubicBezTo>
                        <a:pt x="27" y="60"/>
                        <a:pt x="27" y="59"/>
                        <a:pt x="27" y="58"/>
                      </a:cubicBezTo>
                      <a:cubicBezTo>
                        <a:pt x="19" y="45"/>
                        <a:pt x="19" y="45"/>
                        <a:pt x="19" y="45"/>
                      </a:cubicBezTo>
                      <a:cubicBezTo>
                        <a:pt x="19" y="44"/>
                        <a:pt x="18" y="44"/>
                        <a:pt x="17" y="4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58" name="Freeform: Shape 73"/>
                <p:cNvSpPr/>
                <p:nvPr/>
              </p:nvSpPr>
              <p:spPr bwMode="auto">
                <a:xfrm>
                  <a:off x="5403850" y="3486150"/>
                  <a:ext cx="139700" cy="215900"/>
                </a:xfrm>
                <a:custGeom>
                  <a:avLst/>
                  <a:gdLst/>
                  <a:ahLst/>
                  <a:cxnLst>
                    <a:cxn ang="0">
                      <a:pos x="43" y="58"/>
                    </a:cxn>
                    <a:cxn ang="0">
                      <a:pos x="38" y="49"/>
                    </a:cxn>
                    <a:cxn ang="0">
                      <a:pos x="38" y="35"/>
                    </a:cxn>
                    <a:cxn ang="0">
                      <a:pos x="43" y="26"/>
                    </a:cxn>
                    <a:cxn ang="0">
                      <a:pos x="54" y="8"/>
                    </a:cxn>
                    <a:cxn ang="0">
                      <a:pos x="55" y="5"/>
                    </a:cxn>
                    <a:cxn ang="0">
                      <a:pos x="49" y="0"/>
                    </a:cxn>
                    <a:cxn ang="0">
                      <a:pos x="49" y="0"/>
                    </a:cxn>
                    <a:cxn ang="0">
                      <a:pos x="39" y="0"/>
                    </a:cxn>
                    <a:cxn ang="0">
                      <a:pos x="28" y="0"/>
                    </a:cxn>
                    <a:cxn ang="0">
                      <a:pos x="6" y="0"/>
                    </a:cxn>
                    <a:cxn ang="0">
                      <a:pos x="1" y="2"/>
                    </a:cxn>
                    <a:cxn ang="0">
                      <a:pos x="1" y="8"/>
                    </a:cxn>
                    <a:cxn ang="0">
                      <a:pos x="12" y="26"/>
                    </a:cxn>
                    <a:cxn ang="0">
                      <a:pos x="17" y="35"/>
                    </a:cxn>
                    <a:cxn ang="0">
                      <a:pos x="17" y="49"/>
                    </a:cxn>
                    <a:cxn ang="0">
                      <a:pos x="12" y="58"/>
                    </a:cxn>
                    <a:cxn ang="0">
                      <a:pos x="1" y="76"/>
                    </a:cxn>
                    <a:cxn ang="0">
                      <a:pos x="1" y="82"/>
                    </a:cxn>
                    <a:cxn ang="0">
                      <a:pos x="6" y="84"/>
                    </a:cxn>
                    <a:cxn ang="0">
                      <a:pos x="16" y="84"/>
                    </a:cxn>
                    <a:cxn ang="0">
                      <a:pos x="28" y="84"/>
                    </a:cxn>
                    <a:cxn ang="0">
                      <a:pos x="49" y="84"/>
                    </a:cxn>
                    <a:cxn ang="0">
                      <a:pos x="54" y="82"/>
                    </a:cxn>
                    <a:cxn ang="0">
                      <a:pos x="54" y="76"/>
                    </a:cxn>
                    <a:cxn ang="0">
                      <a:pos x="43" y="58"/>
                    </a:cxn>
                    <a:cxn ang="0">
                      <a:pos x="28" y="79"/>
                    </a:cxn>
                    <a:cxn ang="0">
                      <a:pos x="16" y="79"/>
                    </a:cxn>
                    <a:cxn ang="0">
                      <a:pos x="6" y="79"/>
                    </a:cxn>
                    <a:cxn ang="0">
                      <a:pos x="17" y="61"/>
                    </a:cxn>
                    <a:cxn ang="0">
                      <a:pos x="23" y="50"/>
                    </a:cxn>
                    <a:cxn ang="0">
                      <a:pos x="23" y="34"/>
                    </a:cxn>
                    <a:cxn ang="0">
                      <a:pos x="17" y="24"/>
                    </a:cxn>
                    <a:cxn ang="0">
                      <a:pos x="6" y="5"/>
                    </a:cxn>
                    <a:cxn ang="0">
                      <a:pos x="28" y="5"/>
                    </a:cxn>
                    <a:cxn ang="0">
                      <a:pos x="39" y="5"/>
                    </a:cxn>
                    <a:cxn ang="0">
                      <a:pos x="49" y="5"/>
                    </a:cxn>
                    <a:cxn ang="0">
                      <a:pos x="38" y="24"/>
                    </a:cxn>
                    <a:cxn ang="0">
                      <a:pos x="33" y="34"/>
                    </a:cxn>
                    <a:cxn ang="0">
                      <a:pos x="33" y="50"/>
                    </a:cxn>
                    <a:cxn ang="0">
                      <a:pos x="38" y="61"/>
                    </a:cxn>
                    <a:cxn ang="0">
                      <a:pos x="49" y="79"/>
                    </a:cxn>
                    <a:cxn ang="0">
                      <a:pos x="28" y="79"/>
                    </a:cxn>
                  </a:cxnLst>
                  <a:rect l="0" t="0" r="r" b="b"/>
                  <a:pathLst>
                    <a:path w="55" h="84">
                      <a:moveTo>
                        <a:pt x="43" y="58"/>
                      </a:moveTo>
                      <a:cubicBezTo>
                        <a:pt x="38" y="49"/>
                        <a:pt x="38" y="49"/>
                        <a:pt x="38" y="49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43" y="26"/>
                        <a:pt x="43" y="26"/>
                        <a:pt x="43" y="26"/>
                      </a:cubicBezTo>
                      <a:cubicBezTo>
                        <a:pt x="54" y="8"/>
                        <a:pt x="54" y="8"/>
                        <a:pt x="54" y="8"/>
                      </a:cubicBezTo>
                      <a:cubicBezTo>
                        <a:pt x="54" y="7"/>
                        <a:pt x="55" y="6"/>
                        <a:pt x="55" y="5"/>
                      </a:cubicBezTo>
                      <a:cubicBezTo>
                        <a:pt x="55" y="2"/>
                        <a:pt x="52" y="0"/>
                        <a:pt x="49" y="0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4" y="0"/>
                        <a:pt x="2" y="1"/>
                        <a:pt x="1" y="2"/>
                      </a:cubicBezTo>
                      <a:cubicBezTo>
                        <a:pt x="0" y="4"/>
                        <a:pt x="0" y="6"/>
                        <a:pt x="1" y="8"/>
                      </a:cubicBezTo>
                      <a:cubicBezTo>
                        <a:pt x="12" y="26"/>
                        <a:pt x="12" y="26"/>
                        <a:pt x="12" y="26"/>
                      </a:cubicBezTo>
                      <a:cubicBezTo>
                        <a:pt x="17" y="35"/>
                        <a:pt x="17" y="35"/>
                        <a:pt x="17" y="35"/>
                      </a:cubicBezTo>
                      <a:cubicBezTo>
                        <a:pt x="17" y="49"/>
                        <a:pt x="17" y="49"/>
                        <a:pt x="17" y="49"/>
                      </a:cubicBezTo>
                      <a:cubicBezTo>
                        <a:pt x="12" y="58"/>
                        <a:pt x="12" y="58"/>
                        <a:pt x="12" y="58"/>
                      </a:cubicBezTo>
                      <a:cubicBezTo>
                        <a:pt x="1" y="76"/>
                        <a:pt x="1" y="76"/>
                        <a:pt x="1" y="76"/>
                      </a:cubicBezTo>
                      <a:cubicBezTo>
                        <a:pt x="0" y="78"/>
                        <a:pt x="0" y="80"/>
                        <a:pt x="1" y="82"/>
                      </a:cubicBezTo>
                      <a:cubicBezTo>
                        <a:pt x="2" y="83"/>
                        <a:pt x="4" y="84"/>
                        <a:pt x="6" y="84"/>
                      </a:cubicBezTo>
                      <a:cubicBezTo>
                        <a:pt x="16" y="84"/>
                        <a:pt x="16" y="84"/>
                        <a:pt x="16" y="84"/>
                      </a:cubicBezTo>
                      <a:cubicBezTo>
                        <a:pt x="28" y="84"/>
                        <a:pt x="28" y="84"/>
                        <a:pt x="28" y="84"/>
                      </a:cubicBezTo>
                      <a:cubicBezTo>
                        <a:pt x="49" y="84"/>
                        <a:pt x="49" y="84"/>
                        <a:pt x="49" y="84"/>
                      </a:cubicBezTo>
                      <a:cubicBezTo>
                        <a:pt x="51" y="84"/>
                        <a:pt x="53" y="83"/>
                        <a:pt x="54" y="82"/>
                      </a:cubicBezTo>
                      <a:cubicBezTo>
                        <a:pt x="55" y="80"/>
                        <a:pt x="55" y="78"/>
                        <a:pt x="54" y="76"/>
                      </a:cubicBezTo>
                      <a:lnTo>
                        <a:pt x="43" y="58"/>
                      </a:lnTo>
                      <a:close/>
                      <a:moveTo>
                        <a:pt x="28" y="79"/>
                      </a:moveTo>
                      <a:cubicBezTo>
                        <a:pt x="16" y="79"/>
                        <a:pt x="16" y="79"/>
                        <a:pt x="16" y="79"/>
                      </a:cubicBezTo>
                      <a:cubicBezTo>
                        <a:pt x="6" y="79"/>
                        <a:pt x="6" y="79"/>
                        <a:pt x="6" y="79"/>
                      </a:cubicBezTo>
                      <a:cubicBezTo>
                        <a:pt x="17" y="61"/>
                        <a:pt x="17" y="61"/>
                        <a:pt x="17" y="61"/>
                      </a:cubicBezTo>
                      <a:cubicBezTo>
                        <a:pt x="23" y="50"/>
                        <a:pt x="23" y="50"/>
                        <a:pt x="23" y="50"/>
                      </a:cubicBezTo>
                      <a:cubicBezTo>
                        <a:pt x="23" y="34"/>
                        <a:pt x="23" y="34"/>
                        <a:pt x="23" y="34"/>
                      </a:cubicBezTo>
                      <a:cubicBezTo>
                        <a:pt x="17" y="24"/>
                        <a:pt x="17" y="24"/>
                        <a:pt x="17" y="24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39" y="5"/>
                        <a:pt x="39" y="5"/>
                        <a:pt x="39" y="5"/>
                      </a:cubicBezTo>
                      <a:cubicBezTo>
                        <a:pt x="49" y="5"/>
                        <a:pt x="49" y="5"/>
                        <a:pt x="49" y="5"/>
                      </a:cubicBezTo>
                      <a:cubicBezTo>
                        <a:pt x="38" y="24"/>
                        <a:pt x="38" y="24"/>
                        <a:pt x="38" y="24"/>
                      </a:cubicBezTo>
                      <a:cubicBezTo>
                        <a:pt x="33" y="34"/>
                        <a:pt x="33" y="34"/>
                        <a:pt x="33" y="34"/>
                      </a:cubicBezTo>
                      <a:cubicBezTo>
                        <a:pt x="33" y="50"/>
                        <a:pt x="33" y="50"/>
                        <a:pt x="33" y="50"/>
                      </a:cubicBezTo>
                      <a:cubicBezTo>
                        <a:pt x="38" y="61"/>
                        <a:pt x="38" y="61"/>
                        <a:pt x="38" y="61"/>
                      </a:cubicBezTo>
                      <a:cubicBezTo>
                        <a:pt x="49" y="79"/>
                        <a:pt x="49" y="79"/>
                        <a:pt x="49" y="79"/>
                      </a:cubicBezTo>
                      <a:lnTo>
                        <a:pt x="28" y="7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</p:grpSp>
        </p:grpSp>
        <p:grpSp>
          <p:nvGrpSpPr>
            <p:cNvPr id="13" name="Group 162"/>
            <p:cNvGrpSpPr/>
            <p:nvPr/>
          </p:nvGrpSpPr>
          <p:grpSpPr>
            <a:xfrm rot="16200000">
              <a:off x="3686105" y="2042976"/>
              <a:ext cx="1771472" cy="329900"/>
              <a:chOff x="2057400" y="1428750"/>
              <a:chExt cx="2044430" cy="400050"/>
            </a:xfrm>
          </p:grpSpPr>
          <p:sp>
            <p:nvSpPr>
              <p:cNvPr id="38" name="Rectangle: Rounded Corners 163"/>
              <p:cNvSpPr/>
              <p:nvPr/>
            </p:nvSpPr>
            <p:spPr bwMode="auto">
              <a:xfrm>
                <a:off x="2057400" y="1428750"/>
                <a:ext cx="2044430" cy="40005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9" name="Rectangle: Rounded Corners 164"/>
              <p:cNvSpPr/>
              <p:nvPr/>
            </p:nvSpPr>
            <p:spPr bwMode="auto">
              <a:xfrm>
                <a:off x="2057400" y="1428750"/>
                <a:ext cx="858285" cy="40005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14" name="Flowchart: Off-page Connector 165"/>
            <p:cNvSpPr/>
            <p:nvPr/>
          </p:nvSpPr>
          <p:spPr bwMode="auto">
            <a:xfrm>
              <a:off x="4365614" y="933650"/>
              <a:ext cx="412454" cy="343712"/>
            </a:xfrm>
            <a:prstGeom prst="flowChartOffpageConnector">
              <a:avLst/>
            </a:prstGeom>
            <a:solidFill>
              <a:schemeClr val="accent3"/>
            </a:solidFill>
            <a:ln w="19050">
              <a:noFill/>
              <a:round/>
            </a:ln>
          </p:spPr>
          <p:txBody>
            <a:bodyPr vert="horz" wrap="none" lIns="121920" tIns="60960" rIns="121920" bIns="0" anchor="ctr" anchorCtr="1" compatLnSpc="1">
              <a:norm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30%</a:t>
              </a:r>
            </a:p>
          </p:txBody>
        </p:sp>
        <p:grpSp>
          <p:nvGrpSpPr>
            <p:cNvPr id="21" name="Group 82"/>
            <p:cNvGrpSpPr/>
            <p:nvPr/>
          </p:nvGrpSpPr>
          <p:grpSpPr>
            <a:xfrm>
              <a:off x="3999259" y="3749043"/>
              <a:ext cx="1279452" cy="806006"/>
              <a:chOff x="1733667" y="4998724"/>
              <a:chExt cx="1705936" cy="1074675"/>
            </a:xfrm>
          </p:grpSpPr>
          <p:sp>
            <p:nvSpPr>
              <p:cNvPr id="28" name="TextBox 83"/>
              <p:cNvSpPr txBox="1"/>
              <p:nvPr/>
            </p:nvSpPr>
            <p:spPr bwMode="auto">
              <a:xfrm>
                <a:off x="1739516" y="4998724"/>
                <a:ext cx="1508887" cy="506636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8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输入标题</a:t>
                </a:r>
              </a:p>
            </p:txBody>
          </p:sp>
          <p:sp>
            <p:nvSpPr>
              <p:cNvPr id="29" name="TextBox 84"/>
              <p:cNvSpPr txBox="1"/>
              <p:nvPr/>
            </p:nvSpPr>
            <p:spPr bwMode="auto">
              <a:xfrm>
                <a:off x="1733667" y="5546000"/>
                <a:ext cx="1705936" cy="527399"/>
              </a:xfrm>
              <a:prstGeom prst="rect">
                <a:avLst/>
              </a:prstGeom>
              <a:noFill/>
            </p:spPr>
            <p:txBody>
              <a:bodyPr wrap="square" lIns="120000" tIns="62400" rIns="120000" bIns="62400" anchor="t" anchorCtr="1">
                <a:no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 </a:t>
                </a:r>
                <a:b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</a:b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7025712" y="1244867"/>
            <a:ext cx="1705936" cy="4848852"/>
            <a:chOff x="5269282" y="933650"/>
            <a:chExt cx="1279452" cy="3636639"/>
          </a:xfrm>
        </p:grpSpPr>
        <p:grpSp>
          <p:nvGrpSpPr>
            <p:cNvPr id="7" name="Group 105"/>
            <p:cNvGrpSpPr/>
            <p:nvPr/>
          </p:nvGrpSpPr>
          <p:grpSpPr>
            <a:xfrm>
              <a:off x="5549693" y="3163939"/>
              <a:ext cx="585103" cy="585103"/>
              <a:chOff x="4248557" y="3177907"/>
              <a:chExt cx="475436" cy="475436"/>
            </a:xfrm>
            <a:effectLst/>
          </p:grpSpPr>
          <p:sp>
            <p:nvSpPr>
              <p:cNvPr id="49" name="Oval 106"/>
              <p:cNvSpPr/>
              <p:nvPr/>
            </p:nvSpPr>
            <p:spPr bwMode="auto">
              <a:xfrm>
                <a:off x="4248557" y="3177907"/>
                <a:ext cx="475436" cy="475436"/>
              </a:xfrm>
              <a:prstGeom prst="ellipse">
                <a:avLst/>
              </a:prstGeom>
              <a:solidFill>
                <a:schemeClr val="accent4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  <p:grpSp>
            <p:nvGrpSpPr>
              <p:cNvPr id="50" name="Group 107"/>
              <p:cNvGrpSpPr/>
              <p:nvPr/>
            </p:nvGrpSpPr>
            <p:grpSpPr>
              <a:xfrm>
                <a:off x="4330307" y="3263047"/>
                <a:ext cx="311937" cy="305157"/>
                <a:chOff x="4330307" y="3263047"/>
                <a:chExt cx="311937" cy="305157"/>
              </a:xfrm>
            </p:grpSpPr>
            <p:sp>
              <p:nvSpPr>
                <p:cNvPr id="51" name="Freeform: Shape 108"/>
                <p:cNvSpPr/>
                <p:nvPr/>
              </p:nvSpPr>
              <p:spPr bwMode="auto">
                <a:xfrm>
                  <a:off x="4425244" y="3355723"/>
                  <a:ext cx="124323" cy="124324"/>
                </a:xfrm>
                <a:custGeom>
                  <a:avLst/>
                  <a:gdLst/>
                  <a:ahLst/>
                  <a:cxnLst>
                    <a:cxn ang="0">
                      <a:pos x="0" y="17"/>
                    </a:cxn>
                    <a:cxn ang="0">
                      <a:pos x="17" y="34"/>
                    </a:cxn>
                    <a:cxn ang="0">
                      <a:pos x="34" y="17"/>
                    </a:cxn>
                    <a:cxn ang="0">
                      <a:pos x="17" y="0"/>
                    </a:cxn>
                    <a:cxn ang="0">
                      <a:pos x="0" y="17"/>
                    </a:cxn>
                    <a:cxn ang="0">
                      <a:pos x="29" y="17"/>
                    </a:cxn>
                    <a:cxn ang="0">
                      <a:pos x="17" y="29"/>
                    </a:cxn>
                    <a:cxn ang="0">
                      <a:pos x="5" y="17"/>
                    </a:cxn>
                    <a:cxn ang="0">
                      <a:pos x="17" y="6"/>
                    </a:cxn>
                    <a:cxn ang="0">
                      <a:pos x="29" y="17"/>
                    </a:cxn>
                  </a:cxnLst>
                  <a:rect l="0" t="0" r="r" b="b"/>
                  <a:pathLst>
                    <a:path w="34" h="34">
                      <a:moveTo>
                        <a:pt x="0" y="17"/>
                      </a:moveTo>
                      <a:cubicBezTo>
                        <a:pt x="0" y="27"/>
                        <a:pt x="7" y="34"/>
                        <a:pt x="17" y="34"/>
                      </a:cubicBezTo>
                      <a:cubicBezTo>
                        <a:pt x="26" y="34"/>
                        <a:pt x="34" y="27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ubicBezTo>
                        <a:pt x="7" y="0"/>
                        <a:pt x="0" y="8"/>
                        <a:pt x="0" y="17"/>
                      </a:cubicBezTo>
                      <a:close/>
                      <a:moveTo>
                        <a:pt x="29" y="17"/>
                      </a:moveTo>
                      <a:cubicBezTo>
                        <a:pt x="29" y="24"/>
                        <a:pt x="23" y="29"/>
                        <a:pt x="17" y="29"/>
                      </a:cubicBezTo>
                      <a:cubicBezTo>
                        <a:pt x="10" y="29"/>
                        <a:pt x="5" y="24"/>
                        <a:pt x="5" y="17"/>
                      </a:cubicBezTo>
                      <a:cubicBezTo>
                        <a:pt x="5" y="11"/>
                        <a:pt x="10" y="6"/>
                        <a:pt x="17" y="6"/>
                      </a:cubicBezTo>
                      <a:cubicBezTo>
                        <a:pt x="23" y="6"/>
                        <a:pt x="29" y="11"/>
                        <a:pt x="29" y="1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52" name="Freeform: Shape 109"/>
                <p:cNvSpPr/>
                <p:nvPr/>
              </p:nvSpPr>
              <p:spPr bwMode="auto">
                <a:xfrm>
                  <a:off x="4330307" y="3263047"/>
                  <a:ext cx="311937" cy="305157"/>
                </a:xfrm>
                <a:custGeom>
                  <a:avLst/>
                  <a:gdLst/>
                  <a:ahLst/>
                  <a:cxnLst>
                    <a:cxn ang="0">
                      <a:pos x="77" y="39"/>
                    </a:cxn>
                    <a:cxn ang="0">
                      <a:pos x="79" y="27"/>
                    </a:cxn>
                    <a:cxn ang="0">
                      <a:pos x="73" y="12"/>
                    </a:cxn>
                    <a:cxn ang="0">
                      <a:pos x="67" y="11"/>
                    </a:cxn>
                    <a:cxn ang="0">
                      <a:pos x="54" y="10"/>
                    </a:cxn>
                    <a:cxn ang="0">
                      <a:pos x="48" y="0"/>
                    </a:cxn>
                    <a:cxn ang="0">
                      <a:pos x="38" y="0"/>
                    </a:cxn>
                    <a:cxn ang="0">
                      <a:pos x="32" y="10"/>
                    </a:cxn>
                    <a:cxn ang="0">
                      <a:pos x="18" y="11"/>
                    </a:cxn>
                    <a:cxn ang="0">
                      <a:pos x="12" y="12"/>
                    </a:cxn>
                    <a:cxn ang="0">
                      <a:pos x="6" y="27"/>
                    </a:cxn>
                    <a:cxn ang="0">
                      <a:pos x="8" y="39"/>
                    </a:cxn>
                    <a:cxn ang="0">
                      <a:pos x="0" y="47"/>
                    </a:cxn>
                    <a:cxn ang="0">
                      <a:pos x="8" y="61"/>
                    </a:cxn>
                    <a:cxn ang="0">
                      <a:pos x="19" y="67"/>
                    </a:cxn>
                    <a:cxn ang="0">
                      <a:pos x="20" y="78"/>
                    </a:cxn>
                    <a:cxn ang="0">
                      <a:pos x="31" y="83"/>
                    </a:cxn>
                    <a:cxn ang="0">
                      <a:pos x="39" y="77"/>
                    </a:cxn>
                    <a:cxn ang="0">
                      <a:pos x="46" y="77"/>
                    </a:cxn>
                    <a:cxn ang="0">
                      <a:pos x="54" y="83"/>
                    </a:cxn>
                    <a:cxn ang="0">
                      <a:pos x="66" y="78"/>
                    </a:cxn>
                    <a:cxn ang="0">
                      <a:pos x="67" y="67"/>
                    </a:cxn>
                    <a:cxn ang="0">
                      <a:pos x="78" y="61"/>
                    </a:cxn>
                    <a:cxn ang="0">
                      <a:pos x="85" y="47"/>
                    </a:cxn>
                    <a:cxn ang="0">
                      <a:pos x="61" y="20"/>
                    </a:cxn>
                    <a:cxn ang="0">
                      <a:pos x="75" y="23"/>
                    </a:cxn>
                    <a:cxn ang="0">
                      <a:pos x="71" y="26"/>
                    </a:cxn>
                    <a:cxn ang="0">
                      <a:pos x="68" y="27"/>
                    </a:cxn>
                    <a:cxn ang="0">
                      <a:pos x="46" y="71"/>
                    </a:cxn>
                    <a:cxn ang="0">
                      <a:pos x="14" y="46"/>
                    </a:cxn>
                    <a:cxn ang="0">
                      <a:pos x="25" y="19"/>
                    </a:cxn>
                    <a:cxn ang="0">
                      <a:pos x="26" y="19"/>
                    </a:cxn>
                    <a:cxn ang="0">
                      <a:pos x="36" y="14"/>
                    </a:cxn>
                    <a:cxn ang="0">
                      <a:pos x="49" y="14"/>
                    </a:cxn>
                    <a:cxn ang="0">
                      <a:pos x="61" y="20"/>
                    </a:cxn>
                    <a:cxn ang="0">
                      <a:pos x="43" y="5"/>
                    </a:cxn>
                    <a:cxn ang="0">
                      <a:pos x="48" y="10"/>
                    </a:cxn>
                    <a:cxn ang="0">
                      <a:pos x="37" y="10"/>
                    </a:cxn>
                    <a:cxn ang="0">
                      <a:pos x="16" y="16"/>
                    </a:cxn>
                    <a:cxn ang="0">
                      <a:pos x="17" y="22"/>
                    </a:cxn>
                    <a:cxn ang="0">
                      <a:pos x="11" y="23"/>
                    </a:cxn>
                    <a:cxn ang="0">
                      <a:pos x="6" y="47"/>
                    </a:cxn>
                    <a:cxn ang="0">
                      <a:pos x="11" y="46"/>
                    </a:cxn>
                    <a:cxn ang="0">
                      <a:pos x="8" y="56"/>
                    </a:cxn>
                    <a:cxn ang="0">
                      <a:pos x="23" y="74"/>
                    </a:cxn>
                    <a:cxn ang="0">
                      <a:pos x="35" y="74"/>
                    </a:cxn>
                    <a:cxn ang="0">
                      <a:pos x="23" y="74"/>
                    </a:cxn>
                    <a:cxn ang="0">
                      <a:pos x="51" y="74"/>
                    </a:cxn>
                    <a:cxn ang="0">
                      <a:pos x="63" y="74"/>
                    </a:cxn>
                    <a:cxn ang="0">
                      <a:pos x="78" y="56"/>
                    </a:cxn>
                    <a:cxn ang="0">
                      <a:pos x="75" y="44"/>
                    </a:cxn>
                    <a:cxn ang="0">
                      <a:pos x="78" y="56"/>
                    </a:cxn>
                  </a:cxnLst>
                  <a:rect l="0" t="0" r="r" b="b"/>
                  <a:pathLst>
                    <a:path w="85" h="83">
                      <a:moveTo>
                        <a:pt x="82" y="42"/>
                      </a:moveTo>
                      <a:cubicBezTo>
                        <a:pt x="77" y="39"/>
                        <a:pt x="77" y="39"/>
                        <a:pt x="77" y="39"/>
                      </a:cubicBezTo>
                      <a:cubicBezTo>
                        <a:pt x="77" y="37"/>
                        <a:pt x="76" y="34"/>
                        <a:pt x="75" y="31"/>
                      </a:cubicBezTo>
                      <a:cubicBezTo>
                        <a:pt x="79" y="27"/>
                        <a:pt x="79" y="27"/>
                        <a:pt x="79" y="27"/>
                      </a:cubicBezTo>
                      <a:cubicBezTo>
                        <a:pt x="81" y="25"/>
                        <a:pt x="81" y="23"/>
                        <a:pt x="80" y="21"/>
                      </a:cubicBezTo>
                      <a:cubicBezTo>
                        <a:pt x="78" y="18"/>
                        <a:pt x="76" y="15"/>
                        <a:pt x="73" y="12"/>
                      </a:cubicBezTo>
                      <a:cubicBezTo>
                        <a:pt x="72" y="11"/>
                        <a:pt x="71" y="11"/>
                        <a:pt x="70" y="11"/>
                      </a:cubicBezTo>
                      <a:cubicBezTo>
                        <a:pt x="69" y="11"/>
                        <a:pt x="68" y="11"/>
                        <a:pt x="67" y="11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59" y="12"/>
                        <a:pt x="57" y="11"/>
                        <a:pt x="54" y="10"/>
                      </a:cubicBezTo>
                      <a:cubicBezTo>
                        <a:pt x="52" y="4"/>
                        <a:pt x="52" y="4"/>
                        <a:pt x="52" y="4"/>
                      </a:cubicBezTo>
                      <a:cubicBezTo>
                        <a:pt x="52" y="2"/>
                        <a:pt x="50" y="0"/>
                        <a:pt x="48" y="0"/>
                      </a:cubicBezTo>
                      <a:cubicBezTo>
                        <a:pt x="46" y="0"/>
                        <a:pt x="44" y="0"/>
                        <a:pt x="43" y="0"/>
                      </a:cubicBezTo>
                      <a:cubicBezTo>
                        <a:pt x="41" y="0"/>
                        <a:pt x="40" y="0"/>
                        <a:pt x="38" y="0"/>
                      </a:cubicBezTo>
                      <a:cubicBezTo>
                        <a:pt x="36" y="0"/>
                        <a:pt x="34" y="2"/>
                        <a:pt x="33" y="4"/>
                      </a:cubicBezTo>
                      <a:cubicBezTo>
                        <a:pt x="32" y="10"/>
                        <a:pt x="32" y="10"/>
                        <a:pt x="32" y="10"/>
                      </a:cubicBezTo>
                      <a:cubicBezTo>
                        <a:pt x="29" y="11"/>
                        <a:pt x="26" y="12"/>
                        <a:pt x="24" y="14"/>
                      </a:cubicBezTo>
                      <a:cubicBezTo>
                        <a:pt x="18" y="11"/>
                        <a:pt x="18" y="11"/>
                        <a:pt x="18" y="11"/>
                      </a:cubicBezTo>
                      <a:cubicBezTo>
                        <a:pt x="18" y="11"/>
                        <a:pt x="17" y="11"/>
                        <a:pt x="16" y="11"/>
                      </a:cubicBezTo>
                      <a:cubicBezTo>
                        <a:pt x="15" y="11"/>
                        <a:pt x="13" y="11"/>
                        <a:pt x="12" y="12"/>
                      </a:cubicBezTo>
                      <a:cubicBezTo>
                        <a:pt x="10" y="15"/>
                        <a:pt x="8" y="18"/>
                        <a:pt x="6" y="21"/>
                      </a:cubicBezTo>
                      <a:cubicBezTo>
                        <a:pt x="5" y="23"/>
                        <a:pt x="5" y="25"/>
                        <a:pt x="6" y="27"/>
                      </a:cubicBezTo>
                      <a:cubicBezTo>
                        <a:pt x="10" y="31"/>
                        <a:pt x="10" y="31"/>
                        <a:pt x="10" y="31"/>
                      </a:cubicBezTo>
                      <a:cubicBezTo>
                        <a:pt x="9" y="34"/>
                        <a:pt x="9" y="37"/>
                        <a:pt x="8" y="39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1" y="43"/>
                        <a:pt x="0" y="45"/>
                        <a:pt x="0" y="47"/>
                      </a:cubicBezTo>
                      <a:cubicBezTo>
                        <a:pt x="1" y="51"/>
                        <a:pt x="2" y="54"/>
                        <a:pt x="3" y="58"/>
                      </a:cubicBezTo>
                      <a:cubicBezTo>
                        <a:pt x="4" y="60"/>
                        <a:pt x="6" y="61"/>
                        <a:pt x="8" y="61"/>
                      </a:cubicBezTo>
                      <a:cubicBezTo>
                        <a:pt x="14" y="61"/>
                        <a:pt x="14" y="61"/>
                        <a:pt x="14" y="61"/>
                      </a:cubicBezTo>
                      <a:cubicBezTo>
                        <a:pt x="15" y="63"/>
                        <a:pt x="17" y="65"/>
                        <a:pt x="19" y="67"/>
                      </a:cubicBezTo>
                      <a:cubicBezTo>
                        <a:pt x="17" y="73"/>
                        <a:pt x="17" y="73"/>
                        <a:pt x="17" y="73"/>
                      </a:cubicBezTo>
                      <a:cubicBezTo>
                        <a:pt x="17" y="75"/>
                        <a:pt x="18" y="77"/>
                        <a:pt x="20" y="78"/>
                      </a:cubicBezTo>
                      <a:cubicBezTo>
                        <a:pt x="23" y="80"/>
                        <a:pt x="26" y="82"/>
                        <a:pt x="30" y="83"/>
                      </a:cubicBezTo>
                      <a:cubicBezTo>
                        <a:pt x="30" y="83"/>
                        <a:pt x="31" y="83"/>
                        <a:pt x="31" y="83"/>
                      </a:cubicBezTo>
                      <a:cubicBezTo>
                        <a:pt x="33" y="83"/>
                        <a:pt x="34" y="82"/>
                        <a:pt x="35" y="81"/>
                      </a:cubicBezTo>
                      <a:cubicBezTo>
                        <a:pt x="39" y="77"/>
                        <a:pt x="39" y="77"/>
                        <a:pt x="39" y="77"/>
                      </a:cubicBezTo>
                      <a:cubicBezTo>
                        <a:pt x="41" y="77"/>
                        <a:pt x="42" y="77"/>
                        <a:pt x="43" y="77"/>
                      </a:cubicBezTo>
                      <a:cubicBezTo>
                        <a:pt x="44" y="77"/>
                        <a:pt x="45" y="77"/>
                        <a:pt x="46" y="77"/>
                      </a:cubicBezTo>
                      <a:cubicBezTo>
                        <a:pt x="50" y="81"/>
                        <a:pt x="50" y="81"/>
                        <a:pt x="50" y="81"/>
                      </a:cubicBezTo>
                      <a:cubicBezTo>
                        <a:pt x="51" y="82"/>
                        <a:pt x="53" y="83"/>
                        <a:pt x="54" y="83"/>
                      </a:cubicBezTo>
                      <a:cubicBezTo>
                        <a:pt x="55" y="83"/>
                        <a:pt x="55" y="83"/>
                        <a:pt x="56" y="83"/>
                      </a:cubicBezTo>
                      <a:cubicBezTo>
                        <a:pt x="59" y="82"/>
                        <a:pt x="63" y="80"/>
                        <a:pt x="66" y="78"/>
                      </a:cubicBezTo>
                      <a:cubicBezTo>
                        <a:pt x="68" y="77"/>
                        <a:pt x="69" y="75"/>
                        <a:pt x="68" y="73"/>
                      </a:cubicBezTo>
                      <a:cubicBezTo>
                        <a:pt x="67" y="67"/>
                        <a:pt x="67" y="67"/>
                        <a:pt x="67" y="67"/>
                      </a:cubicBezTo>
                      <a:cubicBezTo>
                        <a:pt x="69" y="65"/>
                        <a:pt x="70" y="63"/>
                        <a:pt x="72" y="61"/>
                      </a:cubicBezTo>
                      <a:cubicBezTo>
                        <a:pt x="78" y="61"/>
                        <a:pt x="78" y="61"/>
                        <a:pt x="78" y="61"/>
                      </a:cubicBezTo>
                      <a:cubicBezTo>
                        <a:pt x="80" y="61"/>
                        <a:pt x="82" y="60"/>
                        <a:pt x="83" y="58"/>
                      </a:cubicBezTo>
                      <a:cubicBezTo>
                        <a:pt x="84" y="54"/>
                        <a:pt x="85" y="51"/>
                        <a:pt x="85" y="47"/>
                      </a:cubicBezTo>
                      <a:cubicBezTo>
                        <a:pt x="85" y="45"/>
                        <a:pt x="84" y="43"/>
                        <a:pt x="82" y="42"/>
                      </a:cubicBezTo>
                      <a:close/>
                      <a:moveTo>
                        <a:pt x="61" y="20"/>
                      </a:moveTo>
                      <a:cubicBezTo>
                        <a:pt x="70" y="16"/>
                        <a:pt x="70" y="16"/>
                        <a:pt x="70" y="16"/>
                      </a:cubicBezTo>
                      <a:cubicBezTo>
                        <a:pt x="72" y="18"/>
                        <a:pt x="73" y="21"/>
                        <a:pt x="75" y="23"/>
                      </a:cubicBezTo>
                      <a:cubicBezTo>
                        <a:pt x="72" y="28"/>
                        <a:pt x="72" y="28"/>
                        <a:pt x="72" y="28"/>
                      </a:cubicBezTo>
                      <a:cubicBezTo>
                        <a:pt x="71" y="27"/>
                        <a:pt x="71" y="26"/>
                        <a:pt x="71" y="26"/>
                      </a:cubicBezTo>
                      <a:cubicBezTo>
                        <a:pt x="70" y="25"/>
                        <a:pt x="69" y="24"/>
                        <a:pt x="68" y="25"/>
                      </a:cubicBezTo>
                      <a:cubicBezTo>
                        <a:pt x="67" y="25"/>
                        <a:pt x="67" y="27"/>
                        <a:pt x="68" y="27"/>
                      </a:cubicBezTo>
                      <a:cubicBezTo>
                        <a:pt x="70" y="31"/>
                        <a:pt x="71" y="35"/>
                        <a:pt x="72" y="39"/>
                      </a:cubicBezTo>
                      <a:cubicBezTo>
                        <a:pt x="73" y="55"/>
                        <a:pt x="62" y="69"/>
                        <a:pt x="46" y="71"/>
                      </a:cubicBezTo>
                      <a:cubicBezTo>
                        <a:pt x="38" y="72"/>
                        <a:pt x="31" y="70"/>
                        <a:pt x="25" y="65"/>
                      </a:cubicBezTo>
                      <a:cubicBezTo>
                        <a:pt x="19" y="60"/>
                        <a:pt x="15" y="53"/>
                        <a:pt x="14" y="46"/>
                      </a:cubicBezTo>
                      <a:cubicBezTo>
                        <a:pt x="13" y="38"/>
                        <a:pt x="15" y="30"/>
                        <a:pt x="20" y="24"/>
                      </a:cubicBezTo>
                      <a:cubicBezTo>
                        <a:pt x="22" y="22"/>
                        <a:pt x="23" y="21"/>
                        <a:pt x="25" y="19"/>
                      </a:cubicBezTo>
                      <a:cubicBezTo>
                        <a:pt x="25" y="19"/>
                        <a:pt x="25" y="19"/>
                        <a:pt x="25" y="19"/>
                      </a:cubicBezTo>
                      <a:cubicBezTo>
                        <a:pt x="26" y="19"/>
                        <a:pt x="26" y="19"/>
                        <a:pt x="26" y="19"/>
                      </a:cubicBezTo>
                      <a:cubicBezTo>
                        <a:pt x="29" y="17"/>
                        <a:pt x="32" y="15"/>
                        <a:pt x="36" y="14"/>
                      </a:cubicBezTo>
                      <a:cubicBezTo>
                        <a:pt x="36" y="14"/>
                        <a:pt x="36" y="14"/>
                        <a:pt x="36" y="14"/>
                      </a:cubicBezTo>
                      <a:cubicBezTo>
                        <a:pt x="37" y="14"/>
                        <a:pt x="38" y="14"/>
                        <a:pt x="40" y="14"/>
                      </a:cubicBezTo>
                      <a:cubicBezTo>
                        <a:pt x="43" y="13"/>
                        <a:pt x="46" y="13"/>
                        <a:pt x="49" y="14"/>
                      </a:cubicBezTo>
                      <a:cubicBezTo>
                        <a:pt x="49" y="14"/>
                        <a:pt x="49" y="14"/>
                        <a:pt x="49" y="14"/>
                      </a:cubicBezTo>
                      <a:cubicBezTo>
                        <a:pt x="54" y="15"/>
                        <a:pt x="58" y="17"/>
                        <a:pt x="61" y="20"/>
                      </a:cubicBezTo>
                      <a:close/>
                      <a:moveTo>
                        <a:pt x="38" y="5"/>
                      </a:moveTo>
                      <a:cubicBezTo>
                        <a:pt x="40" y="5"/>
                        <a:pt x="41" y="5"/>
                        <a:pt x="43" y="5"/>
                      </a:cubicBezTo>
                      <a:cubicBezTo>
                        <a:pt x="44" y="5"/>
                        <a:pt x="46" y="5"/>
                        <a:pt x="47" y="5"/>
                      </a:cubicBezTo>
                      <a:cubicBezTo>
                        <a:pt x="48" y="10"/>
                        <a:pt x="48" y="10"/>
                        <a:pt x="48" y="10"/>
                      </a:cubicBezTo>
                      <a:cubicBezTo>
                        <a:pt x="45" y="10"/>
                        <a:pt x="42" y="10"/>
                        <a:pt x="39" y="10"/>
                      </a:cubicBezTo>
                      <a:cubicBezTo>
                        <a:pt x="39" y="10"/>
                        <a:pt x="38" y="10"/>
                        <a:pt x="37" y="10"/>
                      </a:cubicBezTo>
                      <a:lnTo>
                        <a:pt x="38" y="5"/>
                      </a:lnTo>
                      <a:close/>
                      <a:moveTo>
                        <a:pt x="16" y="16"/>
                      </a:moveTo>
                      <a:cubicBezTo>
                        <a:pt x="21" y="18"/>
                        <a:pt x="21" y="18"/>
                        <a:pt x="21" y="18"/>
                      </a:cubicBezTo>
                      <a:cubicBezTo>
                        <a:pt x="20" y="19"/>
                        <a:pt x="18" y="21"/>
                        <a:pt x="17" y="22"/>
                      </a:cubicBezTo>
                      <a:cubicBezTo>
                        <a:pt x="16" y="24"/>
                        <a:pt x="15" y="26"/>
                        <a:pt x="14" y="28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12" y="21"/>
                        <a:pt x="14" y="18"/>
                        <a:pt x="16" y="16"/>
                      </a:cubicBezTo>
                      <a:close/>
                      <a:moveTo>
                        <a:pt x="6" y="47"/>
                      </a:moveTo>
                      <a:cubicBezTo>
                        <a:pt x="10" y="44"/>
                        <a:pt x="10" y="44"/>
                        <a:pt x="10" y="44"/>
                      </a:cubicBezTo>
                      <a:cubicBezTo>
                        <a:pt x="10" y="45"/>
                        <a:pt x="11" y="45"/>
                        <a:pt x="11" y="46"/>
                      </a:cubicBezTo>
                      <a:cubicBezTo>
                        <a:pt x="11" y="49"/>
                        <a:pt x="12" y="53"/>
                        <a:pt x="13" y="56"/>
                      </a:cubicBezTo>
                      <a:cubicBezTo>
                        <a:pt x="8" y="56"/>
                        <a:pt x="8" y="56"/>
                        <a:pt x="8" y="56"/>
                      </a:cubicBezTo>
                      <a:cubicBezTo>
                        <a:pt x="7" y="53"/>
                        <a:pt x="6" y="50"/>
                        <a:pt x="6" y="47"/>
                      </a:cubicBezTo>
                      <a:close/>
                      <a:moveTo>
                        <a:pt x="23" y="74"/>
                      </a:moveTo>
                      <a:cubicBezTo>
                        <a:pt x="24" y="69"/>
                        <a:pt x="24" y="69"/>
                        <a:pt x="24" y="69"/>
                      </a:cubicBezTo>
                      <a:cubicBezTo>
                        <a:pt x="27" y="71"/>
                        <a:pt x="31" y="73"/>
                        <a:pt x="35" y="74"/>
                      </a:cubicBezTo>
                      <a:cubicBezTo>
                        <a:pt x="31" y="78"/>
                        <a:pt x="31" y="78"/>
                        <a:pt x="31" y="78"/>
                      </a:cubicBezTo>
                      <a:cubicBezTo>
                        <a:pt x="28" y="77"/>
                        <a:pt x="25" y="75"/>
                        <a:pt x="23" y="74"/>
                      </a:cubicBezTo>
                      <a:close/>
                      <a:moveTo>
                        <a:pt x="54" y="78"/>
                      </a:moveTo>
                      <a:cubicBezTo>
                        <a:pt x="51" y="74"/>
                        <a:pt x="51" y="74"/>
                        <a:pt x="51" y="74"/>
                      </a:cubicBezTo>
                      <a:cubicBezTo>
                        <a:pt x="55" y="73"/>
                        <a:pt x="59" y="71"/>
                        <a:pt x="62" y="69"/>
                      </a:cubicBezTo>
                      <a:cubicBezTo>
                        <a:pt x="63" y="74"/>
                        <a:pt x="63" y="74"/>
                        <a:pt x="63" y="74"/>
                      </a:cubicBezTo>
                      <a:cubicBezTo>
                        <a:pt x="60" y="75"/>
                        <a:pt x="57" y="77"/>
                        <a:pt x="54" y="78"/>
                      </a:cubicBezTo>
                      <a:close/>
                      <a:moveTo>
                        <a:pt x="78" y="56"/>
                      </a:moveTo>
                      <a:cubicBezTo>
                        <a:pt x="72" y="56"/>
                        <a:pt x="72" y="56"/>
                        <a:pt x="72" y="56"/>
                      </a:cubicBezTo>
                      <a:cubicBezTo>
                        <a:pt x="74" y="52"/>
                        <a:pt x="75" y="48"/>
                        <a:pt x="75" y="44"/>
                      </a:cubicBezTo>
                      <a:cubicBezTo>
                        <a:pt x="80" y="47"/>
                        <a:pt x="80" y="47"/>
                        <a:pt x="80" y="47"/>
                      </a:cubicBezTo>
                      <a:cubicBezTo>
                        <a:pt x="80" y="50"/>
                        <a:pt x="79" y="53"/>
                        <a:pt x="78" y="5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53" name="Freeform: Shape 110"/>
                <p:cNvSpPr/>
                <p:nvPr/>
              </p:nvSpPr>
              <p:spPr bwMode="auto">
                <a:xfrm>
                  <a:off x="4395858" y="3330860"/>
                  <a:ext cx="124323" cy="144667"/>
                </a:xfrm>
                <a:custGeom>
                  <a:avLst/>
                  <a:gdLst/>
                  <a:ahLst/>
                  <a:cxnLst>
                    <a:cxn ang="0">
                      <a:pos x="0" y="24"/>
                    </a:cxn>
                    <a:cxn ang="0">
                      <a:pos x="5" y="40"/>
                    </a:cxn>
                    <a:cxn ang="0">
                      <a:pos x="7" y="40"/>
                    </a:cxn>
                    <a:cxn ang="0">
                      <a:pos x="8" y="40"/>
                    </a:cxn>
                    <a:cxn ang="0">
                      <a:pos x="8" y="37"/>
                    </a:cxn>
                    <a:cxn ang="0">
                      <a:pos x="4" y="24"/>
                    </a:cxn>
                    <a:cxn ang="0">
                      <a:pos x="25" y="3"/>
                    </a:cxn>
                    <a:cxn ang="0">
                      <a:pos x="31" y="4"/>
                    </a:cxn>
                    <a:cxn ang="0">
                      <a:pos x="34" y="3"/>
                    </a:cxn>
                    <a:cxn ang="0">
                      <a:pos x="33" y="1"/>
                    </a:cxn>
                    <a:cxn ang="0">
                      <a:pos x="25" y="0"/>
                    </a:cxn>
                    <a:cxn ang="0">
                      <a:pos x="0" y="24"/>
                    </a:cxn>
                  </a:cxnLst>
                  <a:rect l="0" t="0" r="r" b="b"/>
                  <a:pathLst>
                    <a:path w="34" h="40">
                      <a:moveTo>
                        <a:pt x="0" y="24"/>
                      </a:moveTo>
                      <a:cubicBezTo>
                        <a:pt x="0" y="30"/>
                        <a:pt x="2" y="35"/>
                        <a:pt x="5" y="40"/>
                      </a:cubicBezTo>
                      <a:cubicBezTo>
                        <a:pt x="6" y="40"/>
                        <a:pt x="6" y="40"/>
                        <a:pt x="7" y="40"/>
                      </a:cubicBezTo>
                      <a:cubicBezTo>
                        <a:pt x="7" y="40"/>
                        <a:pt x="8" y="40"/>
                        <a:pt x="8" y="40"/>
                      </a:cubicBezTo>
                      <a:cubicBezTo>
                        <a:pt x="9" y="39"/>
                        <a:pt x="9" y="38"/>
                        <a:pt x="8" y="37"/>
                      </a:cubicBezTo>
                      <a:cubicBezTo>
                        <a:pt x="5" y="34"/>
                        <a:pt x="4" y="29"/>
                        <a:pt x="4" y="24"/>
                      </a:cubicBezTo>
                      <a:cubicBezTo>
                        <a:pt x="4" y="13"/>
                        <a:pt x="13" y="3"/>
                        <a:pt x="25" y="3"/>
                      </a:cubicBezTo>
                      <a:cubicBezTo>
                        <a:pt x="27" y="3"/>
                        <a:pt x="29" y="3"/>
                        <a:pt x="31" y="4"/>
                      </a:cubicBezTo>
                      <a:cubicBezTo>
                        <a:pt x="32" y="4"/>
                        <a:pt x="33" y="4"/>
                        <a:pt x="34" y="3"/>
                      </a:cubicBezTo>
                      <a:cubicBezTo>
                        <a:pt x="34" y="2"/>
                        <a:pt x="33" y="1"/>
                        <a:pt x="33" y="1"/>
                      </a:cubicBezTo>
                      <a:cubicBezTo>
                        <a:pt x="30" y="0"/>
                        <a:pt x="27" y="0"/>
                        <a:pt x="25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54" name="Freeform: Shape 111"/>
                <p:cNvSpPr/>
                <p:nvPr/>
              </p:nvSpPr>
              <p:spPr bwMode="auto">
                <a:xfrm>
                  <a:off x="4441067" y="3355723"/>
                  <a:ext cx="137886" cy="153708"/>
                </a:xfrm>
                <a:custGeom>
                  <a:avLst/>
                  <a:gdLst/>
                  <a:ahLst/>
                  <a:cxnLst>
                    <a:cxn ang="0">
                      <a:pos x="34" y="17"/>
                    </a:cxn>
                    <a:cxn ang="0">
                      <a:pos x="13" y="38"/>
                    </a:cxn>
                    <a:cxn ang="0">
                      <a:pos x="3" y="36"/>
                    </a:cxn>
                    <a:cxn ang="0">
                      <a:pos x="1" y="37"/>
                    </a:cxn>
                    <a:cxn ang="0">
                      <a:pos x="2" y="39"/>
                    </a:cxn>
                    <a:cxn ang="0">
                      <a:pos x="13" y="42"/>
                    </a:cxn>
                    <a:cxn ang="0">
                      <a:pos x="38" y="17"/>
                    </a:cxn>
                    <a:cxn ang="0">
                      <a:pos x="31" y="1"/>
                    </a:cxn>
                    <a:cxn ang="0">
                      <a:pos x="29" y="1"/>
                    </a:cxn>
                    <a:cxn ang="0">
                      <a:pos x="29" y="3"/>
                    </a:cxn>
                    <a:cxn ang="0">
                      <a:pos x="34" y="17"/>
                    </a:cxn>
                  </a:cxnLst>
                  <a:rect l="0" t="0" r="r" b="b"/>
                  <a:pathLst>
                    <a:path w="38" h="42">
                      <a:moveTo>
                        <a:pt x="34" y="17"/>
                      </a:moveTo>
                      <a:cubicBezTo>
                        <a:pt x="34" y="29"/>
                        <a:pt x="25" y="38"/>
                        <a:pt x="13" y="38"/>
                      </a:cubicBezTo>
                      <a:cubicBezTo>
                        <a:pt x="9" y="38"/>
                        <a:pt x="6" y="38"/>
                        <a:pt x="3" y="36"/>
                      </a:cubicBezTo>
                      <a:cubicBezTo>
                        <a:pt x="2" y="36"/>
                        <a:pt x="1" y="36"/>
                        <a:pt x="1" y="37"/>
                      </a:cubicBezTo>
                      <a:cubicBezTo>
                        <a:pt x="0" y="38"/>
                        <a:pt x="1" y="39"/>
                        <a:pt x="2" y="39"/>
                      </a:cubicBezTo>
                      <a:cubicBezTo>
                        <a:pt x="5" y="41"/>
                        <a:pt x="9" y="42"/>
                        <a:pt x="13" y="42"/>
                      </a:cubicBezTo>
                      <a:cubicBezTo>
                        <a:pt x="26" y="42"/>
                        <a:pt x="38" y="31"/>
                        <a:pt x="38" y="17"/>
                      </a:cubicBezTo>
                      <a:cubicBezTo>
                        <a:pt x="38" y="11"/>
                        <a:pt x="35" y="5"/>
                        <a:pt x="31" y="1"/>
                      </a:cubicBezTo>
                      <a:cubicBezTo>
                        <a:pt x="31" y="0"/>
                        <a:pt x="30" y="0"/>
                        <a:pt x="29" y="1"/>
                      </a:cubicBezTo>
                      <a:cubicBezTo>
                        <a:pt x="28" y="1"/>
                        <a:pt x="28" y="3"/>
                        <a:pt x="29" y="3"/>
                      </a:cubicBezTo>
                      <a:cubicBezTo>
                        <a:pt x="32" y="7"/>
                        <a:pt x="34" y="12"/>
                        <a:pt x="34" y="1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</p:grpSp>
        </p:grpSp>
        <p:grpSp>
          <p:nvGrpSpPr>
            <p:cNvPr id="15" name="Group 166"/>
            <p:cNvGrpSpPr/>
            <p:nvPr/>
          </p:nvGrpSpPr>
          <p:grpSpPr>
            <a:xfrm rot="16200000">
              <a:off x="4956432" y="2042976"/>
              <a:ext cx="1771472" cy="329900"/>
              <a:chOff x="2057399" y="1428750"/>
              <a:chExt cx="2044431" cy="400051"/>
            </a:xfrm>
          </p:grpSpPr>
          <p:sp>
            <p:nvSpPr>
              <p:cNvPr id="36" name="Rectangle: Rounded Corners 167"/>
              <p:cNvSpPr/>
              <p:nvPr/>
            </p:nvSpPr>
            <p:spPr bwMode="auto">
              <a:xfrm>
                <a:off x="2057400" y="1428750"/>
                <a:ext cx="2044430" cy="40005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7" name="Rectangle: Rounded Corners 168"/>
              <p:cNvSpPr/>
              <p:nvPr/>
            </p:nvSpPr>
            <p:spPr bwMode="auto">
              <a:xfrm>
                <a:off x="2057399" y="1428751"/>
                <a:ext cx="1050702" cy="40005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16" name="Flowchart: Off-page Connector 169"/>
            <p:cNvSpPr/>
            <p:nvPr/>
          </p:nvSpPr>
          <p:spPr bwMode="auto">
            <a:xfrm>
              <a:off x="5635938" y="933650"/>
              <a:ext cx="412454" cy="343712"/>
            </a:xfrm>
            <a:prstGeom prst="flowChartOffpageConnector">
              <a:avLst/>
            </a:prstGeom>
            <a:solidFill>
              <a:schemeClr val="accent4"/>
            </a:solidFill>
            <a:ln w="19050">
              <a:noFill/>
              <a:round/>
            </a:ln>
          </p:spPr>
          <p:txBody>
            <a:bodyPr vert="horz" wrap="none" lIns="121920" tIns="60960" rIns="121920" bIns="0" anchor="ctr" anchorCtr="1" compatLnSpc="1">
              <a:norm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50%</a:t>
              </a:r>
            </a:p>
          </p:txBody>
        </p:sp>
        <p:grpSp>
          <p:nvGrpSpPr>
            <p:cNvPr id="22" name="Group 85"/>
            <p:cNvGrpSpPr/>
            <p:nvPr/>
          </p:nvGrpSpPr>
          <p:grpSpPr>
            <a:xfrm>
              <a:off x="5269282" y="3749043"/>
              <a:ext cx="1279452" cy="821246"/>
              <a:chOff x="1733667" y="4998724"/>
              <a:chExt cx="1705936" cy="1094995"/>
            </a:xfrm>
          </p:grpSpPr>
          <p:sp>
            <p:nvSpPr>
              <p:cNvPr id="26" name="TextBox 86"/>
              <p:cNvSpPr txBox="1"/>
              <p:nvPr/>
            </p:nvSpPr>
            <p:spPr bwMode="auto">
              <a:xfrm>
                <a:off x="1739516" y="4998724"/>
                <a:ext cx="1508887" cy="506636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8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输入标题</a:t>
                </a:r>
              </a:p>
            </p:txBody>
          </p:sp>
          <p:sp>
            <p:nvSpPr>
              <p:cNvPr id="27" name="TextBox 87"/>
              <p:cNvSpPr txBox="1"/>
              <p:nvPr/>
            </p:nvSpPr>
            <p:spPr bwMode="auto">
              <a:xfrm>
                <a:off x="1733667" y="5566320"/>
                <a:ext cx="1705936" cy="527399"/>
              </a:xfrm>
              <a:prstGeom prst="rect">
                <a:avLst/>
              </a:prstGeom>
              <a:noFill/>
            </p:spPr>
            <p:txBody>
              <a:bodyPr wrap="square" lIns="120000" tIns="62400" rIns="120000" bIns="62400" anchor="t" anchorCtr="1">
                <a:no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 </a:t>
                </a:r>
                <a:b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</a:b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</p:grpSp>
      <p:grpSp>
        <p:nvGrpSpPr>
          <p:cNvPr id="74" name="组合 73"/>
          <p:cNvGrpSpPr/>
          <p:nvPr/>
        </p:nvGrpSpPr>
        <p:grpSpPr>
          <a:xfrm>
            <a:off x="8719076" y="1244867"/>
            <a:ext cx="1705936" cy="4869172"/>
            <a:chOff x="6539305" y="933650"/>
            <a:chExt cx="1279452" cy="3651879"/>
          </a:xfrm>
        </p:grpSpPr>
        <p:grpSp>
          <p:nvGrpSpPr>
            <p:cNvPr id="8" name="Group 112"/>
            <p:cNvGrpSpPr/>
            <p:nvPr/>
          </p:nvGrpSpPr>
          <p:grpSpPr>
            <a:xfrm>
              <a:off x="6819936" y="3163939"/>
              <a:ext cx="585103" cy="585103"/>
              <a:chOff x="2848382" y="3177907"/>
              <a:chExt cx="475436" cy="475436"/>
            </a:xfrm>
            <a:effectLst/>
          </p:grpSpPr>
          <p:sp>
            <p:nvSpPr>
              <p:cNvPr id="44" name="Oval 113"/>
              <p:cNvSpPr/>
              <p:nvPr/>
            </p:nvSpPr>
            <p:spPr bwMode="auto">
              <a:xfrm>
                <a:off x="2848382" y="3177907"/>
                <a:ext cx="475436" cy="475436"/>
              </a:xfrm>
              <a:prstGeom prst="ellipse">
                <a:avLst/>
              </a:prstGeom>
              <a:solidFill>
                <a:schemeClr val="accent5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  <p:grpSp>
            <p:nvGrpSpPr>
              <p:cNvPr id="45" name="Group 115"/>
              <p:cNvGrpSpPr/>
              <p:nvPr/>
            </p:nvGrpSpPr>
            <p:grpSpPr>
              <a:xfrm>
                <a:off x="2958786" y="3271347"/>
                <a:ext cx="254628" cy="288579"/>
                <a:chOff x="5380038" y="2333625"/>
                <a:chExt cx="190500" cy="215900"/>
              </a:xfrm>
              <a:solidFill>
                <a:schemeClr val="bg1"/>
              </a:solidFill>
            </p:grpSpPr>
            <p:sp>
              <p:nvSpPr>
                <p:cNvPr id="46" name="Freeform: Shape 116"/>
                <p:cNvSpPr/>
                <p:nvPr/>
              </p:nvSpPr>
              <p:spPr bwMode="auto">
                <a:xfrm>
                  <a:off x="5405438" y="2333625"/>
                  <a:ext cx="165100" cy="161925"/>
                </a:xfrm>
                <a:custGeom>
                  <a:avLst/>
                  <a:gdLst/>
                  <a:ahLst/>
                  <a:cxnLst>
                    <a:cxn ang="0">
                      <a:pos x="51" y="27"/>
                    </a:cxn>
                    <a:cxn ang="0">
                      <a:pos x="63" y="9"/>
                    </a:cxn>
                    <a:cxn ang="0">
                      <a:pos x="64" y="6"/>
                    </a:cxn>
                    <a:cxn ang="0">
                      <a:pos x="58" y="0"/>
                    </a:cxn>
                    <a:cxn ang="0">
                      <a:pos x="58" y="0"/>
                    </a:cxn>
                    <a:cxn ang="0">
                      <a:pos x="28" y="0"/>
                    </a:cxn>
                    <a:cxn ang="0">
                      <a:pos x="22" y="6"/>
                    </a:cxn>
                    <a:cxn ang="0">
                      <a:pos x="22" y="9"/>
                    </a:cxn>
                    <a:cxn ang="0">
                      <a:pos x="5" y="9"/>
                    </a:cxn>
                    <a:cxn ang="0">
                      <a:pos x="0" y="15"/>
                    </a:cxn>
                    <a:cxn ang="0">
                      <a:pos x="0" y="57"/>
                    </a:cxn>
                    <a:cxn ang="0">
                      <a:pos x="5" y="63"/>
                    </a:cxn>
                    <a:cxn ang="0">
                      <a:pos x="36" y="63"/>
                    </a:cxn>
                    <a:cxn ang="0">
                      <a:pos x="41" y="57"/>
                    </a:cxn>
                    <a:cxn ang="0">
                      <a:pos x="41" y="54"/>
                    </a:cxn>
                    <a:cxn ang="0">
                      <a:pos x="58" y="54"/>
                    </a:cxn>
                    <a:cxn ang="0">
                      <a:pos x="63" y="51"/>
                    </a:cxn>
                    <a:cxn ang="0">
                      <a:pos x="63" y="46"/>
                    </a:cxn>
                    <a:cxn ang="0">
                      <a:pos x="51" y="27"/>
                    </a:cxn>
                    <a:cxn ang="0">
                      <a:pos x="5" y="15"/>
                    </a:cxn>
                    <a:cxn ang="0">
                      <a:pos x="24" y="15"/>
                    </a:cxn>
                    <a:cxn ang="0">
                      <a:pos x="24" y="17"/>
                    </a:cxn>
                    <a:cxn ang="0">
                      <a:pos x="26" y="19"/>
                    </a:cxn>
                    <a:cxn ang="0">
                      <a:pos x="28" y="17"/>
                    </a:cxn>
                    <a:cxn ang="0">
                      <a:pos x="28" y="15"/>
                    </a:cxn>
                    <a:cxn ang="0">
                      <a:pos x="28" y="15"/>
                    </a:cxn>
                    <a:cxn ang="0">
                      <a:pos x="28" y="6"/>
                    </a:cxn>
                    <a:cxn ang="0">
                      <a:pos x="58" y="6"/>
                    </a:cxn>
                    <a:cxn ang="0">
                      <a:pos x="45" y="27"/>
                    </a:cxn>
                    <a:cxn ang="0">
                      <a:pos x="58" y="48"/>
                    </a:cxn>
                    <a:cxn ang="0">
                      <a:pos x="36" y="48"/>
                    </a:cxn>
                    <a:cxn ang="0">
                      <a:pos x="36" y="48"/>
                    </a:cxn>
                    <a:cxn ang="0">
                      <a:pos x="28" y="48"/>
                    </a:cxn>
                    <a:cxn ang="0">
                      <a:pos x="28" y="25"/>
                    </a:cxn>
                    <a:cxn ang="0">
                      <a:pos x="26" y="23"/>
                    </a:cxn>
                    <a:cxn ang="0">
                      <a:pos x="24" y="25"/>
                    </a:cxn>
                    <a:cxn ang="0">
                      <a:pos x="24" y="50"/>
                    </a:cxn>
                    <a:cxn ang="0">
                      <a:pos x="24" y="50"/>
                    </a:cxn>
                    <a:cxn ang="0">
                      <a:pos x="24" y="50"/>
                    </a:cxn>
                    <a:cxn ang="0">
                      <a:pos x="24" y="50"/>
                    </a:cxn>
                    <a:cxn ang="0">
                      <a:pos x="24" y="51"/>
                    </a:cxn>
                    <a:cxn ang="0">
                      <a:pos x="24" y="51"/>
                    </a:cxn>
                    <a:cxn ang="0">
                      <a:pos x="24" y="51"/>
                    </a:cxn>
                    <a:cxn ang="0">
                      <a:pos x="24" y="51"/>
                    </a:cxn>
                    <a:cxn ang="0">
                      <a:pos x="24" y="51"/>
                    </a:cxn>
                    <a:cxn ang="0">
                      <a:pos x="24" y="51"/>
                    </a:cxn>
                    <a:cxn ang="0">
                      <a:pos x="25" y="51"/>
                    </a:cxn>
                    <a:cxn ang="0">
                      <a:pos x="25" y="52"/>
                    </a:cxn>
                    <a:cxn ang="0">
                      <a:pos x="25" y="52"/>
                    </a:cxn>
                    <a:cxn ang="0">
                      <a:pos x="25" y="52"/>
                    </a:cxn>
                    <a:cxn ang="0">
                      <a:pos x="25" y="52"/>
                    </a:cxn>
                    <a:cxn ang="0">
                      <a:pos x="33" y="57"/>
                    </a:cxn>
                    <a:cxn ang="0">
                      <a:pos x="5" y="57"/>
                    </a:cxn>
                    <a:cxn ang="0">
                      <a:pos x="5" y="15"/>
                    </a:cxn>
                    <a:cxn ang="0">
                      <a:pos x="36" y="55"/>
                    </a:cxn>
                    <a:cxn ang="0">
                      <a:pos x="32" y="52"/>
                    </a:cxn>
                    <a:cxn ang="0">
                      <a:pos x="36" y="52"/>
                    </a:cxn>
                    <a:cxn ang="0">
                      <a:pos x="36" y="55"/>
                    </a:cxn>
                  </a:cxnLst>
                  <a:rect l="0" t="0" r="r" b="b"/>
                  <a:pathLst>
                    <a:path w="64" h="63">
                      <a:moveTo>
                        <a:pt x="51" y="27"/>
                      </a:moveTo>
                      <a:cubicBezTo>
                        <a:pt x="63" y="9"/>
                        <a:pt x="63" y="9"/>
                        <a:pt x="63" y="9"/>
                      </a:cubicBezTo>
                      <a:cubicBezTo>
                        <a:pt x="63" y="8"/>
                        <a:pt x="64" y="7"/>
                        <a:pt x="64" y="6"/>
                      </a:cubicBezTo>
                      <a:cubicBezTo>
                        <a:pt x="64" y="3"/>
                        <a:pt x="61" y="0"/>
                        <a:pt x="58" y="0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5" y="0"/>
                        <a:pt x="22" y="3"/>
                        <a:pt x="22" y="6"/>
                      </a:cubicBezTo>
                      <a:cubicBezTo>
                        <a:pt x="22" y="9"/>
                        <a:pt x="22" y="9"/>
                        <a:pt x="22" y="9"/>
                      </a:cubicBezTo>
                      <a:cubicBezTo>
                        <a:pt x="5" y="9"/>
                        <a:pt x="5" y="9"/>
                        <a:pt x="5" y="9"/>
                      </a:cubicBezTo>
                      <a:cubicBezTo>
                        <a:pt x="2" y="9"/>
                        <a:pt x="0" y="12"/>
                        <a:pt x="0" y="15"/>
                      </a:cubicBezTo>
                      <a:cubicBezTo>
                        <a:pt x="0" y="57"/>
                        <a:pt x="0" y="57"/>
                        <a:pt x="0" y="57"/>
                      </a:cubicBezTo>
                      <a:cubicBezTo>
                        <a:pt x="0" y="60"/>
                        <a:pt x="2" y="63"/>
                        <a:pt x="5" y="63"/>
                      </a:cubicBezTo>
                      <a:cubicBezTo>
                        <a:pt x="36" y="63"/>
                        <a:pt x="36" y="63"/>
                        <a:pt x="36" y="63"/>
                      </a:cubicBezTo>
                      <a:cubicBezTo>
                        <a:pt x="39" y="63"/>
                        <a:pt x="41" y="60"/>
                        <a:pt x="41" y="57"/>
                      </a:cubicBezTo>
                      <a:cubicBezTo>
                        <a:pt x="41" y="54"/>
                        <a:pt x="41" y="54"/>
                        <a:pt x="41" y="54"/>
                      </a:cubicBezTo>
                      <a:cubicBezTo>
                        <a:pt x="58" y="54"/>
                        <a:pt x="58" y="54"/>
                        <a:pt x="58" y="54"/>
                      </a:cubicBezTo>
                      <a:cubicBezTo>
                        <a:pt x="60" y="54"/>
                        <a:pt x="62" y="53"/>
                        <a:pt x="63" y="51"/>
                      </a:cubicBezTo>
                      <a:cubicBezTo>
                        <a:pt x="64" y="49"/>
                        <a:pt x="64" y="47"/>
                        <a:pt x="63" y="46"/>
                      </a:cubicBezTo>
                      <a:lnTo>
                        <a:pt x="51" y="27"/>
                      </a:lnTo>
                      <a:close/>
                      <a:moveTo>
                        <a:pt x="5" y="15"/>
                      </a:moveTo>
                      <a:cubicBezTo>
                        <a:pt x="24" y="15"/>
                        <a:pt x="24" y="15"/>
                        <a:pt x="24" y="15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4" y="18"/>
                        <a:pt x="25" y="19"/>
                        <a:pt x="26" y="19"/>
                      </a:cubicBezTo>
                      <a:cubicBezTo>
                        <a:pt x="27" y="19"/>
                        <a:pt x="28" y="18"/>
                        <a:pt x="28" y="17"/>
                      </a:cubicBezTo>
                      <a:cubicBezTo>
                        <a:pt x="28" y="15"/>
                        <a:pt x="28" y="15"/>
                        <a:pt x="28" y="15"/>
                      </a:cubicBezTo>
                      <a:cubicBezTo>
                        <a:pt x="28" y="15"/>
                        <a:pt x="28" y="15"/>
                        <a:pt x="28" y="15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58" y="6"/>
                        <a:pt x="58" y="6"/>
                        <a:pt x="58" y="6"/>
                      </a:cubicBezTo>
                      <a:cubicBezTo>
                        <a:pt x="45" y="27"/>
                        <a:pt x="45" y="27"/>
                        <a:pt x="45" y="27"/>
                      </a:cubicBezTo>
                      <a:cubicBezTo>
                        <a:pt x="58" y="48"/>
                        <a:pt x="58" y="48"/>
                        <a:pt x="58" y="48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36" y="48"/>
                        <a:pt x="36" y="48"/>
                        <a:pt x="36" y="48"/>
                      </a:cubicBezTo>
                      <a:cubicBezTo>
                        <a:pt x="28" y="48"/>
                        <a:pt x="28" y="48"/>
                        <a:pt x="28" y="48"/>
                      </a:cubicBezTo>
                      <a:cubicBezTo>
                        <a:pt x="28" y="25"/>
                        <a:pt x="28" y="25"/>
                        <a:pt x="28" y="25"/>
                      </a:cubicBezTo>
                      <a:cubicBezTo>
                        <a:pt x="28" y="24"/>
                        <a:pt x="27" y="23"/>
                        <a:pt x="26" y="23"/>
                      </a:cubicBezTo>
                      <a:cubicBezTo>
                        <a:pt x="25" y="23"/>
                        <a:pt x="24" y="24"/>
                        <a:pt x="24" y="25"/>
                      </a:cubicBezTo>
                      <a:cubicBezTo>
                        <a:pt x="24" y="50"/>
                        <a:pt x="24" y="50"/>
                        <a:pt x="24" y="50"/>
                      </a:cubicBezTo>
                      <a:cubicBezTo>
                        <a:pt x="24" y="50"/>
                        <a:pt x="24" y="50"/>
                        <a:pt x="24" y="50"/>
                      </a:cubicBezTo>
                      <a:cubicBezTo>
                        <a:pt x="24" y="50"/>
                        <a:pt x="24" y="50"/>
                        <a:pt x="24" y="50"/>
                      </a:cubicBezTo>
                      <a:cubicBezTo>
                        <a:pt x="24" y="50"/>
                        <a:pt x="24" y="50"/>
                        <a:pt x="24" y="50"/>
                      </a:cubicBezTo>
                      <a:cubicBezTo>
                        <a:pt x="24" y="50"/>
                        <a:pt x="24" y="50"/>
                        <a:pt x="24" y="51"/>
                      </a:cubicBezTo>
                      <a:cubicBezTo>
                        <a:pt x="24" y="51"/>
                        <a:pt x="24" y="51"/>
                        <a:pt x="24" y="51"/>
                      </a:cubicBezTo>
                      <a:cubicBezTo>
                        <a:pt x="24" y="51"/>
                        <a:pt x="24" y="51"/>
                        <a:pt x="24" y="51"/>
                      </a:cubicBezTo>
                      <a:cubicBezTo>
                        <a:pt x="24" y="51"/>
                        <a:pt x="24" y="51"/>
                        <a:pt x="24" y="51"/>
                      </a:cubicBezTo>
                      <a:cubicBezTo>
                        <a:pt x="24" y="51"/>
                        <a:pt x="24" y="51"/>
                        <a:pt x="24" y="51"/>
                      </a:cubicBezTo>
                      <a:cubicBezTo>
                        <a:pt x="24" y="51"/>
                        <a:pt x="24" y="51"/>
                        <a:pt x="24" y="51"/>
                      </a:cubicBezTo>
                      <a:cubicBezTo>
                        <a:pt x="24" y="51"/>
                        <a:pt x="25" y="51"/>
                        <a:pt x="25" y="51"/>
                      </a:cubicBezTo>
                      <a:cubicBezTo>
                        <a:pt x="25" y="51"/>
                        <a:pt x="25" y="52"/>
                        <a:pt x="25" y="52"/>
                      </a:cubicBezTo>
                      <a:cubicBezTo>
                        <a:pt x="25" y="52"/>
                        <a:pt x="25" y="52"/>
                        <a:pt x="25" y="52"/>
                      </a:cubicBezTo>
                      <a:cubicBezTo>
                        <a:pt x="25" y="52"/>
                        <a:pt x="25" y="52"/>
                        <a:pt x="25" y="52"/>
                      </a:cubicBezTo>
                      <a:cubicBezTo>
                        <a:pt x="25" y="52"/>
                        <a:pt x="25" y="52"/>
                        <a:pt x="25" y="52"/>
                      </a:cubicBezTo>
                      <a:cubicBezTo>
                        <a:pt x="33" y="57"/>
                        <a:pt x="33" y="57"/>
                        <a:pt x="33" y="57"/>
                      </a:cubicBezTo>
                      <a:cubicBezTo>
                        <a:pt x="5" y="57"/>
                        <a:pt x="5" y="57"/>
                        <a:pt x="5" y="57"/>
                      </a:cubicBezTo>
                      <a:lnTo>
                        <a:pt x="5" y="15"/>
                      </a:lnTo>
                      <a:close/>
                      <a:moveTo>
                        <a:pt x="36" y="55"/>
                      </a:moveTo>
                      <a:cubicBezTo>
                        <a:pt x="32" y="52"/>
                        <a:pt x="32" y="52"/>
                        <a:pt x="32" y="52"/>
                      </a:cubicBezTo>
                      <a:cubicBezTo>
                        <a:pt x="36" y="52"/>
                        <a:pt x="36" y="52"/>
                        <a:pt x="36" y="52"/>
                      </a:cubicBezTo>
                      <a:lnTo>
                        <a:pt x="36" y="5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47" name="Freeform: Shape 118"/>
                <p:cNvSpPr/>
                <p:nvPr/>
              </p:nvSpPr>
              <p:spPr bwMode="auto">
                <a:xfrm>
                  <a:off x="5380038" y="2359025"/>
                  <a:ext cx="15875" cy="190500"/>
                </a:xfrm>
                <a:custGeom>
                  <a:avLst/>
                  <a:gdLst/>
                  <a:ahLst/>
                  <a:cxnLst>
                    <a:cxn ang="0">
                      <a:pos x="3" y="0"/>
                    </a:cxn>
                    <a:cxn ang="0">
                      <a:pos x="0" y="2"/>
                    </a:cxn>
                    <a:cxn ang="0">
                      <a:pos x="0" y="72"/>
                    </a:cxn>
                    <a:cxn ang="0">
                      <a:pos x="3" y="74"/>
                    </a:cxn>
                    <a:cxn ang="0">
                      <a:pos x="6" y="72"/>
                    </a:cxn>
                    <a:cxn ang="0">
                      <a:pos x="6" y="2"/>
                    </a:cxn>
                    <a:cxn ang="0">
                      <a:pos x="3" y="0"/>
                    </a:cxn>
                  </a:cxnLst>
                  <a:rect l="0" t="0" r="r" b="b"/>
                  <a:pathLst>
                    <a:path w="6" h="74">
                      <a:moveTo>
                        <a:pt x="3" y="0"/>
                      </a:move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72"/>
                        <a:pt x="0" y="72"/>
                        <a:pt x="0" y="72"/>
                      </a:cubicBezTo>
                      <a:cubicBezTo>
                        <a:pt x="0" y="73"/>
                        <a:pt x="1" y="74"/>
                        <a:pt x="3" y="74"/>
                      </a:cubicBezTo>
                      <a:cubicBezTo>
                        <a:pt x="4" y="74"/>
                        <a:pt x="6" y="73"/>
                        <a:pt x="6" y="7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6" y="1"/>
                        <a:pt x="4" y="0"/>
                        <a:pt x="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  <p:sp>
              <p:nvSpPr>
                <p:cNvPr id="48" name="Oval 119"/>
                <p:cNvSpPr/>
                <p:nvPr/>
              </p:nvSpPr>
              <p:spPr bwMode="auto">
                <a:xfrm>
                  <a:off x="5380038" y="2333625"/>
                  <a:ext cx="15875" cy="14288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endParaRPr>
                </a:p>
              </p:txBody>
            </p:sp>
          </p:grpSp>
        </p:grpSp>
        <p:grpSp>
          <p:nvGrpSpPr>
            <p:cNvPr id="17" name="Group 170"/>
            <p:cNvGrpSpPr/>
            <p:nvPr/>
          </p:nvGrpSpPr>
          <p:grpSpPr>
            <a:xfrm rot="16200000">
              <a:off x="6226752" y="2042977"/>
              <a:ext cx="1771472" cy="329900"/>
              <a:chOff x="2057400" y="1428750"/>
              <a:chExt cx="2044430" cy="400052"/>
            </a:xfrm>
          </p:grpSpPr>
          <p:sp>
            <p:nvSpPr>
              <p:cNvPr id="34" name="Rectangle: Rounded Corners 171"/>
              <p:cNvSpPr/>
              <p:nvPr/>
            </p:nvSpPr>
            <p:spPr bwMode="auto">
              <a:xfrm>
                <a:off x="2057400" y="1428750"/>
                <a:ext cx="2044430" cy="400050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  <p:sp>
            <p:nvSpPr>
              <p:cNvPr id="35" name="Rectangle: Rounded Corners 172"/>
              <p:cNvSpPr/>
              <p:nvPr/>
            </p:nvSpPr>
            <p:spPr bwMode="auto">
              <a:xfrm>
                <a:off x="2057400" y="1428752"/>
                <a:ext cx="1526681" cy="40005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  <p:sp>
          <p:nvSpPr>
            <p:cNvPr id="18" name="Flowchart: Off-page Connector 173"/>
            <p:cNvSpPr/>
            <p:nvPr/>
          </p:nvSpPr>
          <p:spPr bwMode="auto">
            <a:xfrm>
              <a:off x="6906261" y="933650"/>
              <a:ext cx="412454" cy="343712"/>
            </a:xfrm>
            <a:prstGeom prst="flowChartOffpageConnector">
              <a:avLst/>
            </a:prstGeom>
            <a:solidFill>
              <a:schemeClr val="accent5"/>
            </a:solidFill>
            <a:ln w="19050">
              <a:noFill/>
              <a:round/>
            </a:ln>
          </p:spPr>
          <p:txBody>
            <a:bodyPr vert="horz" wrap="none" lIns="121920" tIns="60960" rIns="121920" bIns="0" anchor="ctr" anchorCtr="1" compatLnSpc="1">
              <a:norm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70%</a:t>
              </a:r>
            </a:p>
          </p:txBody>
        </p:sp>
        <p:grpSp>
          <p:nvGrpSpPr>
            <p:cNvPr id="23" name="Group 88"/>
            <p:cNvGrpSpPr/>
            <p:nvPr/>
          </p:nvGrpSpPr>
          <p:grpSpPr>
            <a:xfrm>
              <a:off x="6539305" y="3749043"/>
              <a:ext cx="1279452" cy="836486"/>
              <a:chOff x="1733667" y="4998724"/>
              <a:chExt cx="1705936" cy="1115315"/>
            </a:xfrm>
          </p:grpSpPr>
          <p:sp>
            <p:nvSpPr>
              <p:cNvPr id="24" name="TextBox 89"/>
              <p:cNvSpPr txBox="1"/>
              <p:nvPr/>
            </p:nvSpPr>
            <p:spPr bwMode="auto">
              <a:xfrm>
                <a:off x="1739516" y="4998724"/>
                <a:ext cx="1508887" cy="506636"/>
              </a:xfrm>
              <a:prstGeom prst="rect">
                <a:avLst/>
              </a:prstGeom>
              <a:noFill/>
            </p:spPr>
            <p:txBody>
              <a:bodyPr wrap="none" lIns="0" tIns="0" rIns="0" bIns="0" anchor="b" anchorCtr="1">
                <a:normAutofit/>
              </a:bodyPr>
              <a:lstStyle/>
              <a:p>
                <a:pPr latinLnBrk="0"/>
                <a:r>
                  <a:rPr lang="zh-CN" altLang="en-US" sz="18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输入标题</a:t>
                </a:r>
              </a:p>
            </p:txBody>
          </p:sp>
          <p:sp>
            <p:nvSpPr>
              <p:cNvPr id="25" name="TextBox 90"/>
              <p:cNvSpPr txBox="1"/>
              <p:nvPr/>
            </p:nvSpPr>
            <p:spPr bwMode="auto">
              <a:xfrm>
                <a:off x="1733667" y="5586640"/>
                <a:ext cx="1705936" cy="527399"/>
              </a:xfrm>
              <a:prstGeom prst="rect">
                <a:avLst/>
              </a:prstGeom>
              <a:noFill/>
            </p:spPr>
            <p:txBody>
              <a:bodyPr wrap="square" lIns="120000" tIns="62400" rIns="120000" bIns="62400" anchor="t" anchorCtr="1">
                <a:noAutofit/>
              </a:bodyPr>
              <a:lstStyle/>
              <a:p>
                <a:pPr algn="ctr" latinLnBrk="0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 </a:t>
                </a:r>
                <a:b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</a:b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</p:grpSp>
      <p:sp>
        <p:nvSpPr>
          <p:cNvPr id="75" name="文本框 74">
            <a:extLst>
              <a:ext uri="{FF2B5EF4-FFF2-40B4-BE49-F238E27FC236}">
                <a16:creationId xmlns:a16="http://schemas.microsoft.com/office/drawing/2014/main" id="{2515B68F-C1C8-4709-816F-06D6B3F9CD37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D1827D0B-739E-4A05-ABDF-E01667852B8D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矩形 47"/>
          <p:cNvSpPr>
            <a:spLocks noChangeArrowheads="1"/>
          </p:cNvSpPr>
          <p:nvPr/>
        </p:nvSpPr>
        <p:spPr bwMode="auto">
          <a:xfrm>
            <a:off x="1244072" y="5814170"/>
            <a:ext cx="9203453" cy="329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sym typeface="Calibri" panose="020F0502020204030204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166" name="组合 165"/>
          <p:cNvGrpSpPr/>
          <p:nvPr/>
        </p:nvGrpSpPr>
        <p:grpSpPr>
          <a:xfrm>
            <a:off x="1431215" y="1916369"/>
            <a:ext cx="4082454" cy="136082"/>
            <a:chOff x="1507396" y="1628800"/>
            <a:chExt cx="4320480" cy="144016"/>
          </a:xfrm>
        </p:grpSpPr>
        <p:cxnSp>
          <p:nvCxnSpPr>
            <p:cNvPr id="167" name="直接连接符 166"/>
            <p:cNvCxnSpPr/>
            <p:nvPr/>
          </p:nvCxnSpPr>
          <p:spPr>
            <a:xfrm>
              <a:off x="1507396" y="1700808"/>
              <a:ext cx="43204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/>
            <p:cNvCxnSpPr/>
            <p:nvPr/>
          </p:nvCxnSpPr>
          <p:spPr>
            <a:xfrm flipV="1">
              <a:off x="1507396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/>
            <p:cNvCxnSpPr/>
            <p:nvPr/>
          </p:nvCxnSpPr>
          <p:spPr>
            <a:xfrm flipV="1">
              <a:off x="1987449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/>
            <p:cNvCxnSpPr/>
            <p:nvPr/>
          </p:nvCxnSpPr>
          <p:spPr>
            <a:xfrm flipV="1">
              <a:off x="2467502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连接符 170"/>
            <p:cNvCxnSpPr/>
            <p:nvPr/>
          </p:nvCxnSpPr>
          <p:spPr>
            <a:xfrm flipV="1">
              <a:off x="2947555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71"/>
            <p:cNvCxnSpPr/>
            <p:nvPr/>
          </p:nvCxnSpPr>
          <p:spPr>
            <a:xfrm flipV="1">
              <a:off x="3427608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 172"/>
            <p:cNvCxnSpPr/>
            <p:nvPr/>
          </p:nvCxnSpPr>
          <p:spPr>
            <a:xfrm flipV="1">
              <a:off x="3907661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 173"/>
            <p:cNvCxnSpPr/>
            <p:nvPr/>
          </p:nvCxnSpPr>
          <p:spPr>
            <a:xfrm flipV="1">
              <a:off x="4387714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/>
            <p:cNvCxnSpPr/>
            <p:nvPr/>
          </p:nvCxnSpPr>
          <p:spPr>
            <a:xfrm flipV="1">
              <a:off x="4867767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/>
            <p:cNvCxnSpPr/>
            <p:nvPr/>
          </p:nvCxnSpPr>
          <p:spPr>
            <a:xfrm flipV="1">
              <a:off x="5347820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/>
            <p:cNvCxnSpPr/>
            <p:nvPr/>
          </p:nvCxnSpPr>
          <p:spPr>
            <a:xfrm flipV="1">
              <a:off x="5827876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8" name="组合 177"/>
          <p:cNvGrpSpPr/>
          <p:nvPr/>
        </p:nvGrpSpPr>
        <p:grpSpPr>
          <a:xfrm>
            <a:off x="6038434" y="1916369"/>
            <a:ext cx="4082454" cy="136082"/>
            <a:chOff x="1507396" y="1628800"/>
            <a:chExt cx="4320480" cy="144016"/>
          </a:xfrm>
        </p:grpSpPr>
        <p:cxnSp>
          <p:nvCxnSpPr>
            <p:cNvPr id="179" name="直接连接符 178"/>
            <p:cNvCxnSpPr/>
            <p:nvPr/>
          </p:nvCxnSpPr>
          <p:spPr>
            <a:xfrm>
              <a:off x="1507396" y="1700808"/>
              <a:ext cx="432048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 flipV="1">
              <a:off x="1507396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/>
            <p:cNvCxnSpPr/>
            <p:nvPr/>
          </p:nvCxnSpPr>
          <p:spPr>
            <a:xfrm flipV="1">
              <a:off x="1987449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/>
            <p:cNvCxnSpPr/>
            <p:nvPr/>
          </p:nvCxnSpPr>
          <p:spPr>
            <a:xfrm flipV="1">
              <a:off x="2467502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/>
            <p:nvPr/>
          </p:nvCxnSpPr>
          <p:spPr>
            <a:xfrm flipV="1">
              <a:off x="2947555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/>
            <p:nvPr/>
          </p:nvCxnSpPr>
          <p:spPr>
            <a:xfrm flipV="1">
              <a:off x="3427608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/>
            <p:nvPr/>
          </p:nvCxnSpPr>
          <p:spPr>
            <a:xfrm flipV="1">
              <a:off x="3907661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 flipV="1">
              <a:off x="4387714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/>
            <p:nvPr/>
          </p:nvCxnSpPr>
          <p:spPr>
            <a:xfrm flipV="1">
              <a:off x="4867767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/>
            <p:nvPr/>
          </p:nvCxnSpPr>
          <p:spPr>
            <a:xfrm flipV="1">
              <a:off x="5347820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/>
            <p:nvPr/>
          </p:nvCxnSpPr>
          <p:spPr>
            <a:xfrm flipV="1">
              <a:off x="5827876" y="1628800"/>
              <a:ext cx="0" cy="1440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0" name="TextBox 132"/>
          <p:cNvSpPr txBox="1"/>
          <p:nvPr/>
        </p:nvSpPr>
        <p:spPr>
          <a:xfrm>
            <a:off x="5334400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10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91" name="TextBox 133"/>
          <p:cNvSpPr txBox="1"/>
          <p:nvPr/>
        </p:nvSpPr>
        <p:spPr>
          <a:xfrm>
            <a:off x="4887992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20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92" name="TextBox 134"/>
          <p:cNvSpPr txBox="1"/>
          <p:nvPr/>
        </p:nvSpPr>
        <p:spPr>
          <a:xfrm>
            <a:off x="4434386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30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93" name="TextBox 135"/>
          <p:cNvSpPr txBox="1"/>
          <p:nvPr/>
        </p:nvSpPr>
        <p:spPr>
          <a:xfrm>
            <a:off x="3980781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40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94" name="TextBox 136"/>
          <p:cNvSpPr txBox="1"/>
          <p:nvPr/>
        </p:nvSpPr>
        <p:spPr>
          <a:xfrm>
            <a:off x="3527175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95" name="TextBox 137"/>
          <p:cNvSpPr txBox="1"/>
          <p:nvPr/>
        </p:nvSpPr>
        <p:spPr>
          <a:xfrm>
            <a:off x="3073569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60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96" name="TextBox 138"/>
          <p:cNvSpPr txBox="1"/>
          <p:nvPr/>
        </p:nvSpPr>
        <p:spPr>
          <a:xfrm>
            <a:off x="2619964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70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97" name="TextBox 139"/>
          <p:cNvSpPr txBox="1"/>
          <p:nvPr/>
        </p:nvSpPr>
        <p:spPr>
          <a:xfrm>
            <a:off x="2166358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80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98" name="TextBox 140"/>
          <p:cNvSpPr txBox="1"/>
          <p:nvPr/>
        </p:nvSpPr>
        <p:spPr>
          <a:xfrm>
            <a:off x="1712752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90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99" name="TextBox 141"/>
          <p:cNvSpPr txBox="1"/>
          <p:nvPr/>
        </p:nvSpPr>
        <p:spPr>
          <a:xfrm>
            <a:off x="1216735" y="1654633"/>
            <a:ext cx="405880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100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0" name="TextBox 142"/>
          <p:cNvSpPr txBox="1"/>
          <p:nvPr/>
        </p:nvSpPr>
        <p:spPr>
          <a:xfrm>
            <a:off x="5868377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10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1" name="TextBox 143"/>
          <p:cNvSpPr txBox="1"/>
          <p:nvPr/>
        </p:nvSpPr>
        <p:spPr>
          <a:xfrm>
            <a:off x="6319972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20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2" name="TextBox 144"/>
          <p:cNvSpPr txBox="1"/>
          <p:nvPr/>
        </p:nvSpPr>
        <p:spPr>
          <a:xfrm>
            <a:off x="6773577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30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3" name="TextBox 145"/>
          <p:cNvSpPr txBox="1"/>
          <p:nvPr/>
        </p:nvSpPr>
        <p:spPr>
          <a:xfrm>
            <a:off x="7227183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40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4" name="TextBox 146"/>
          <p:cNvSpPr txBox="1"/>
          <p:nvPr/>
        </p:nvSpPr>
        <p:spPr>
          <a:xfrm>
            <a:off x="7680789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5" name="TextBox 147"/>
          <p:cNvSpPr txBox="1"/>
          <p:nvPr/>
        </p:nvSpPr>
        <p:spPr>
          <a:xfrm>
            <a:off x="8134394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60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6" name="TextBox 148"/>
          <p:cNvSpPr txBox="1"/>
          <p:nvPr/>
        </p:nvSpPr>
        <p:spPr>
          <a:xfrm>
            <a:off x="8588000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70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7" name="TextBox 149"/>
          <p:cNvSpPr txBox="1"/>
          <p:nvPr/>
        </p:nvSpPr>
        <p:spPr>
          <a:xfrm>
            <a:off x="9041605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80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8" name="TextBox 150"/>
          <p:cNvSpPr txBox="1"/>
          <p:nvPr/>
        </p:nvSpPr>
        <p:spPr>
          <a:xfrm>
            <a:off x="9495211" y="1654633"/>
            <a:ext cx="332142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90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9" name="TextBox 151"/>
          <p:cNvSpPr txBox="1"/>
          <p:nvPr/>
        </p:nvSpPr>
        <p:spPr>
          <a:xfrm>
            <a:off x="9906408" y="1654633"/>
            <a:ext cx="405880" cy="26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3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100</a:t>
            </a:r>
            <a:endParaRPr kumimoji="0" lang="zh-CN" altLang="en-US" sz="113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10" name="五边形 209"/>
          <p:cNvSpPr/>
          <p:nvPr/>
        </p:nvSpPr>
        <p:spPr>
          <a:xfrm flipH="1">
            <a:off x="2510496" y="2294394"/>
            <a:ext cx="3003174" cy="30615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11" name="五边形 210"/>
          <p:cNvSpPr/>
          <p:nvPr/>
        </p:nvSpPr>
        <p:spPr>
          <a:xfrm flipH="1">
            <a:off x="3666723" y="2780039"/>
            <a:ext cx="1846947" cy="306150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12" name="五边形 211"/>
          <p:cNvSpPr/>
          <p:nvPr/>
        </p:nvSpPr>
        <p:spPr>
          <a:xfrm flipH="1">
            <a:off x="2964101" y="3265685"/>
            <a:ext cx="2549568" cy="30615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13" name="五边形 212"/>
          <p:cNvSpPr/>
          <p:nvPr/>
        </p:nvSpPr>
        <p:spPr>
          <a:xfrm flipH="1">
            <a:off x="1460560" y="3751330"/>
            <a:ext cx="4053111" cy="306150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14" name="五边形 213"/>
          <p:cNvSpPr/>
          <p:nvPr/>
        </p:nvSpPr>
        <p:spPr>
          <a:xfrm flipH="1">
            <a:off x="2166360" y="4236976"/>
            <a:ext cx="3347311" cy="306150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15" name="五边形 214"/>
          <p:cNvSpPr/>
          <p:nvPr/>
        </p:nvSpPr>
        <p:spPr>
          <a:xfrm flipH="1">
            <a:off x="3245638" y="4722621"/>
            <a:ext cx="2268031" cy="30615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16" name="五边形 215"/>
          <p:cNvSpPr/>
          <p:nvPr/>
        </p:nvSpPr>
        <p:spPr>
          <a:xfrm flipH="1">
            <a:off x="4152849" y="5208714"/>
            <a:ext cx="1360820" cy="30615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17" name="TextBox 159"/>
          <p:cNvSpPr txBox="1"/>
          <p:nvPr/>
        </p:nvSpPr>
        <p:spPr>
          <a:xfrm>
            <a:off x="1909468" y="2302060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18" name="TextBox 160"/>
          <p:cNvSpPr txBox="1"/>
          <p:nvPr/>
        </p:nvSpPr>
        <p:spPr>
          <a:xfrm>
            <a:off x="3043112" y="2788296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19" name="TextBox 161"/>
          <p:cNvSpPr txBox="1"/>
          <p:nvPr/>
        </p:nvSpPr>
        <p:spPr>
          <a:xfrm>
            <a:off x="2366888" y="3273574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20" name="TextBox 162"/>
          <p:cNvSpPr txBox="1"/>
          <p:nvPr/>
        </p:nvSpPr>
        <p:spPr>
          <a:xfrm>
            <a:off x="917435" y="375133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21" name="TextBox 163"/>
          <p:cNvSpPr txBox="1"/>
          <p:nvPr/>
        </p:nvSpPr>
        <p:spPr>
          <a:xfrm>
            <a:off x="1627716" y="424464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22" name="TextBox 164"/>
          <p:cNvSpPr txBox="1"/>
          <p:nvPr/>
        </p:nvSpPr>
        <p:spPr>
          <a:xfrm>
            <a:off x="2619966" y="4730879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23" name="TextBox 165"/>
          <p:cNvSpPr txBox="1"/>
          <p:nvPr/>
        </p:nvSpPr>
        <p:spPr>
          <a:xfrm>
            <a:off x="3519558" y="5216157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24" name="五边形 223"/>
          <p:cNvSpPr/>
          <p:nvPr/>
        </p:nvSpPr>
        <p:spPr>
          <a:xfrm>
            <a:off x="6038435" y="2294394"/>
            <a:ext cx="1532885" cy="30615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25" name="五边形 224"/>
          <p:cNvSpPr/>
          <p:nvPr/>
        </p:nvSpPr>
        <p:spPr>
          <a:xfrm>
            <a:off x="6038437" y="2780039"/>
            <a:ext cx="2893702" cy="306150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26" name="五边形 225"/>
          <p:cNvSpPr/>
          <p:nvPr/>
        </p:nvSpPr>
        <p:spPr>
          <a:xfrm>
            <a:off x="6038434" y="3265685"/>
            <a:ext cx="1814423" cy="30615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27" name="五边形 226"/>
          <p:cNvSpPr/>
          <p:nvPr/>
        </p:nvSpPr>
        <p:spPr>
          <a:xfrm>
            <a:off x="6038436" y="3751330"/>
            <a:ext cx="3867974" cy="306150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28" name="五边形 227"/>
          <p:cNvSpPr/>
          <p:nvPr/>
        </p:nvSpPr>
        <p:spPr>
          <a:xfrm>
            <a:off x="6038437" y="4236976"/>
            <a:ext cx="2799457" cy="306150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29" name="五边形 228"/>
          <p:cNvSpPr/>
          <p:nvPr/>
        </p:nvSpPr>
        <p:spPr>
          <a:xfrm>
            <a:off x="6038437" y="4722621"/>
            <a:ext cx="3244692" cy="30615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30" name="五边形 229"/>
          <p:cNvSpPr/>
          <p:nvPr/>
        </p:nvSpPr>
        <p:spPr>
          <a:xfrm>
            <a:off x="6038437" y="5208716"/>
            <a:ext cx="2391212" cy="298261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31" name="TextBox 173"/>
          <p:cNvSpPr txBox="1"/>
          <p:nvPr/>
        </p:nvSpPr>
        <p:spPr>
          <a:xfrm>
            <a:off x="7651071" y="2302060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32" name="TextBox 174"/>
          <p:cNvSpPr txBox="1"/>
          <p:nvPr/>
        </p:nvSpPr>
        <p:spPr>
          <a:xfrm>
            <a:off x="9004520" y="2788296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33" name="TextBox 175"/>
          <p:cNvSpPr txBox="1"/>
          <p:nvPr/>
        </p:nvSpPr>
        <p:spPr>
          <a:xfrm>
            <a:off x="7915866" y="3273574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34" name="TextBox 176"/>
          <p:cNvSpPr txBox="1"/>
          <p:nvPr/>
        </p:nvSpPr>
        <p:spPr>
          <a:xfrm>
            <a:off x="9906411" y="375133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35" name="TextBox 177"/>
          <p:cNvSpPr txBox="1"/>
          <p:nvPr/>
        </p:nvSpPr>
        <p:spPr>
          <a:xfrm>
            <a:off x="8956784" y="4244643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36" name="TextBox 178"/>
          <p:cNvSpPr txBox="1"/>
          <p:nvPr/>
        </p:nvSpPr>
        <p:spPr>
          <a:xfrm>
            <a:off x="9342062" y="4730879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37" name="TextBox 179"/>
          <p:cNvSpPr txBox="1"/>
          <p:nvPr/>
        </p:nvSpPr>
        <p:spPr>
          <a:xfrm>
            <a:off x="8508603" y="5216157"/>
            <a:ext cx="524503" cy="295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25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文字</a:t>
            </a:r>
          </a:p>
        </p:txBody>
      </p:sp>
      <p:sp>
        <p:nvSpPr>
          <p:cNvPr id="238" name="TextBox 180"/>
          <p:cNvSpPr txBox="1"/>
          <p:nvPr/>
        </p:nvSpPr>
        <p:spPr>
          <a:xfrm>
            <a:off x="5603225" y="2258435"/>
            <a:ext cx="324128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9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A</a:t>
            </a:r>
            <a:endParaRPr kumimoji="0" lang="zh-CN" altLang="en-US" sz="189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39" name="TextBox 181"/>
          <p:cNvSpPr txBox="1"/>
          <p:nvPr/>
        </p:nvSpPr>
        <p:spPr>
          <a:xfrm>
            <a:off x="5603225" y="2744081"/>
            <a:ext cx="312906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9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B</a:t>
            </a:r>
            <a:endParaRPr kumimoji="0" lang="zh-CN" altLang="en-US" sz="189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40" name="TextBox 182"/>
          <p:cNvSpPr txBox="1"/>
          <p:nvPr/>
        </p:nvSpPr>
        <p:spPr>
          <a:xfrm>
            <a:off x="5603225" y="3229726"/>
            <a:ext cx="312906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9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C</a:t>
            </a:r>
            <a:endParaRPr kumimoji="0" lang="zh-CN" altLang="en-US" sz="189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41" name="TextBox 183"/>
          <p:cNvSpPr txBox="1"/>
          <p:nvPr/>
        </p:nvSpPr>
        <p:spPr>
          <a:xfrm>
            <a:off x="5603225" y="3715372"/>
            <a:ext cx="316112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9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D</a:t>
            </a:r>
            <a:endParaRPr kumimoji="0" lang="zh-CN" altLang="en-US" sz="189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42" name="TextBox 184"/>
          <p:cNvSpPr txBox="1"/>
          <p:nvPr/>
        </p:nvSpPr>
        <p:spPr>
          <a:xfrm>
            <a:off x="5603225" y="4201017"/>
            <a:ext cx="312906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9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E</a:t>
            </a:r>
            <a:endParaRPr kumimoji="0" lang="zh-CN" altLang="en-US" sz="189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43" name="TextBox 185"/>
          <p:cNvSpPr txBox="1"/>
          <p:nvPr/>
        </p:nvSpPr>
        <p:spPr>
          <a:xfrm>
            <a:off x="5603225" y="4686663"/>
            <a:ext cx="295274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9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F</a:t>
            </a:r>
            <a:endParaRPr kumimoji="0" lang="zh-CN" altLang="en-US" sz="189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44" name="TextBox 186"/>
          <p:cNvSpPr txBox="1"/>
          <p:nvPr/>
        </p:nvSpPr>
        <p:spPr>
          <a:xfrm>
            <a:off x="5603225" y="5172310"/>
            <a:ext cx="322524" cy="3831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9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G</a:t>
            </a:r>
            <a:endParaRPr kumimoji="0" lang="zh-CN" altLang="en-US" sz="189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2D665556-5138-4C62-8D35-4BFB9373C177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4177E3DD-5C6A-4789-96A8-D757F2FD9FE5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4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0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3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6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2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20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500"/>
                            </p:stCondLst>
                            <p:childTnLst>
                              <p:par>
                                <p:cTn id="13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4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8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2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0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8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1" dur="500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2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6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0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5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4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" dur="5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8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2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5" dur="5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6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5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0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3" dur="5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4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5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8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2" presetClass="entr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2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2" presetClass="entr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5" dur="5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6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2" presetClass="entr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9" dur="5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0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190" grpId="0"/>
      <p:bldP spid="191" grpId="0"/>
      <p:bldP spid="192" grpId="0"/>
      <p:bldP spid="193" grpId="0"/>
      <p:bldP spid="194" grpId="0"/>
      <p:bldP spid="195" grpId="0"/>
      <p:bldP spid="196" grpId="0"/>
      <p:bldP spid="197" grpId="0"/>
      <p:bldP spid="198" grpId="0"/>
      <p:bldP spid="199" grpId="0"/>
      <p:bldP spid="200" grpId="0"/>
      <p:bldP spid="201" grpId="0"/>
      <p:bldP spid="202" grpId="0"/>
      <p:bldP spid="203" grpId="0"/>
      <p:bldP spid="204" grpId="0"/>
      <p:bldP spid="205" grpId="0"/>
      <p:bldP spid="206" grpId="0"/>
      <p:bldP spid="207" grpId="0"/>
      <p:bldP spid="208" grpId="0"/>
      <p:bldP spid="209" grpId="0"/>
      <p:bldP spid="210" grpId="0" bldLvl="0" animBg="1"/>
      <p:bldP spid="211" grpId="0" bldLvl="0" animBg="1"/>
      <p:bldP spid="212" grpId="0" bldLvl="0" animBg="1"/>
      <p:bldP spid="213" grpId="0" bldLvl="0" animBg="1"/>
      <p:bldP spid="214" grpId="0" bldLvl="0" animBg="1"/>
      <p:bldP spid="215" grpId="0" bldLvl="0" animBg="1"/>
      <p:bldP spid="216" grpId="0" bldLvl="0" animBg="1"/>
      <p:bldP spid="217" grpId="0"/>
      <p:bldP spid="218" grpId="0"/>
      <p:bldP spid="219" grpId="0"/>
      <p:bldP spid="220" grpId="0"/>
      <p:bldP spid="221" grpId="0"/>
      <p:bldP spid="222" grpId="0"/>
      <p:bldP spid="223" grpId="0"/>
      <p:bldP spid="224" grpId="0" bldLvl="0" animBg="1"/>
      <p:bldP spid="225" grpId="0" bldLvl="0" animBg="1"/>
      <p:bldP spid="226" grpId="0" bldLvl="0" animBg="1"/>
      <p:bldP spid="227" grpId="0" bldLvl="0" animBg="1"/>
      <p:bldP spid="228" grpId="0" bldLvl="0" animBg="1"/>
      <p:bldP spid="229" grpId="0" bldLvl="0" animBg="1"/>
      <p:bldP spid="230" grpId="0" bldLvl="0" animBg="1"/>
      <p:bldP spid="231" grpId="0"/>
      <p:bldP spid="232" grpId="0"/>
      <p:bldP spid="233" grpId="0"/>
      <p:bldP spid="234" grpId="0"/>
      <p:bldP spid="235" grpId="0"/>
      <p:bldP spid="236" grpId="0"/>
      <p:bldP spid="237" grpId="0"/>
      <p:bldP spid="238" grpId="0"/>
      <p:bldP spid="239" grpId="0"/>
      <p:bldP spid="240" grpId="0"/>
      <p:bldP spid="241" grpId="0"/>
      <p:bldP spid="242" grpId="0"/>
      <p:bldP spid="243" grpId="0"/>
      <p:bldP spid="24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6"/>
          <p:cNvSpPr/>
          <p:nvPr/>
        </p:nvSpPr>
        <p:spPr bwMode="auto">
          <a:xfrm>
            <a:off x="2235569" y="1781437"/>
            <a:ext cx="265129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58" name="Freeform 7"/>
          <p:cNvSpPr/>
          <p:nvPr/>
        </p:nvSpPr>
        <p:spPr bwMode="auto">
          <a:xfrm>
            <a:off x="2235569" y="2905111"/>
            <a:ext cx="265129" cy="497364"/>
          </a:xfrm>
          <a:custGeom>
            <a:avLst/>
            <a:gdLst>
              <a:gd name="T0" fmla="*/ 11 w 68"/>
              <a:gd name="T1" fmla="*/ 0 h 128"/>
              <a:gd name="T2" fmla="*/ 57 w 68"/>
              <a:gd name="T3" fmla="*/ 0 h 128"/>
              <a:gd name="T4" fmla="*/ 68 w 68"/>
              <a:gd name="T5" fmla="*/ 11 h 128"/>
              <a:gd name="T6" fmla="*/ 68 w 68"/>
              <a:gd name="T7" fmla="*/ 128 h 128"/>
              <a:gd name="T8" fmla="*/ 0 w 68"/>
              <a:gd name="T9" fmla="*/ 128 h 128"/>
              <a:gd name="T10" fmla="*/ 0 w 68"/>
              <a:gd name="T11" fmla="*/ 11 h 128"/>
              <a:gd name="T12" fmla="*/ 11 w 68"/>
              <a:gd name="T13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128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128"/>
                  <a:pt x="68" y="128"/>
                  <a:pt x="68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59" name="Freeform 8"/>
          <p:cNvSpPr/>
          <p:nvPr/>
        </p:nvSpPr>
        <p:spPr bwMode="auto">
          <a:xfrm>
            <a:off x="2573870" y="1781437"/>
            <a:ext cx="265129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0" name="Freeform 9"/>
          <p:cNvSpPr/>
          <p:nvPr/>
        </p:nvSpPr>
        <p:spPr bwMode="auto">
          <a:xfrm>
            <a:off x="2912171" y="1781437"/>
            <a:ext cx="266553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1" name="Freeform 10"/>
          <p:cNvSpPr/>
          <p:nvPr/>
        </p:nvSpPr>
        <p:spPr bwMode="auto">
          <a:xfrm>
            <a:off x="3251895" y="1781437"/>
            <a:ext cx="266553" cy="1621037"/>
          </a:xfrm>
          <a:custGeom>
            <a:avLst/>
            <a:gdLst>
              <a:gd name="T0" fmla="*/ 12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2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2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2" name="Freeform 11"/>
          <p:cNvSpPr/>
          <p:nvPr/>
        </p:nvSpPr>
        <p:spPr bwMode="auto">
          <a:xfrm>
            <a:off x="2573870" y="2566451"/>
            <a:ext cx="265129" cy="836024"/>
          </a:xfrm>
          <a:custGeom>
            <a:avLst/>
            <a:gdLst>
              <a:gd name="T0" fmla="*/ 11 w 68"/>
              <a:gd name="T1" fmla="*/ 0 h 215"/>
              <a:gd name="T2" fmla="*/ 57 w 68"/>
              <a:gd name="T3" fmla="*/ 0 h 215"/>
              <a:gd name="T4" fmla="*/ 68 w 68"/>
              <a:gd name="T5" fmla="*/ 11 h 215"/>
              <a:gd name="T6" fmla="*/ 68 w 68"/>
              <a:gd name="T7" fmla="*/ 215 h 215"/>
              <a:gd name="T8" fmla="*/ 0 w 68"/>
              <a:gd name="T9" fmla="*/ 215 h 215"/>
              <a:gd name="T10" fmla="*/ 0 w 68"/>
              <a:gd name="T11" fmla="*/ 11 h 215"/>
              <a:gd name="T12" fmla="*/ 11 w 68"/>
              <a:gd name="T13" fmla="*/ 0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215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15"/>
                  <a:pt x="68" y="215"/>
                  <a:pt x="68" y="215"/>
                </a:cubicBezTo>
                <a:cubicBezTo>
                  <a:pt x="0" y="215"/>
                  <a:pt x="0" y="215"/>
                  <a:pt x="0" y="215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3" name="Freeform 12"/>
          <p:cNvSpPr/>
          <p:nvPr/>
        </p:nvSpPr>
        <p:spPr bwMode="auto">
          <a:xfrm>
            <a:off x="2912171" y="2216452"/>
            <a:ext cx="266553" cy="1186021"/>
          </a:xfrm>
          <a:custGeom>
            <a:avLst/>
            <a:gdLst>
              <a:gd name="T0" fmla="*/ 11 w 68"/>
              <a:gd name="T1" fmla="*/ 0 h 305"/>
              <a:gd name="T2" fmla="*/ 57 w 68"/>
              <a:gd name="T3" fmla="*/ 0 h 305"/>
              <a:gd name="T4" fmla="*/ 68 w 68"/>
              <a:gd name="T5" fmla="*/ 11 h 305"/>
              <a:gd name="T6" fmla="*/ 68 w 68"/>
              <a:gd name="T7" fmla="*/ 238 h 305"/>
              <a:gd name="T8" fmla="*/ 68 w 68"/>
              <a:gd name="T9" fmla="*/ 305 h 305"/>
              <a:gd name="T10" fmla="*/ 0 w 68"/>
              <a:gd name="T11" fmla="*/ 305 h 305"/>
              <a:gd name="T12" fmla="*/ 0 w 68"/>
              <a:gd name="T13" fmla="*/ 238 h 305"/>
              <a:gd name="T14" fmla="*/ 0 w 68"/>
              <a:gd name="T15" fmla="*/ 11 h 305"/>
              <a:gd name="T16" fmla="*/ 11 w 68"/>
              <a:gd name="T17" fmla="*/ 0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05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05"/>
                  <a:pt x="68" y="305"/>
                  <a:pt x="68" y="305"/>
                </a:cubicBezTo>
                <a:cubicBezTo>
                  <a:pt x="0" y="305"/>
                  <a:pt x="0" y="305"/>
                  <a:pt x="0" y="305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4" name="Freeform 13"/>
          <p:cNvSpPr/>
          <p:nvPr/>
        </p:nvSpPr>
        <p:spPr bwMode="auto">
          <a:xfrm>
            <a:off x="3251895" y="1986901"/>
            <a:ext cx="266553" cy="1415574"/>
          </a:xfrm>
          <a:custGeom>
            <a:avLst/>
            <a:gdLst>
              <a:gd name="T0" fmla="*/ 12 w 68"/>
              <a:gd name="T1" fmla="*/ 0 h 364"/>
              <a:gd name="T2" fmla="*/ 57 w 68"/>
              <a:gd name="T3" fmla="*/ 0 h 364"/>
              <a:gd name="T4" fmla="*/ 68 w 68"/>
              <a:gd name="T5" fmla="*/ 11 h 364"/>
              <a:gd name="T6" fmla="*/ 68 w 68"/>
              <a:gd name="T7" fmla="*/ 238 h 364"/>
              <a:gd name="T8" fmla="*/ 68 w 68"/>
              <a:gd name="T9" fmla="*/ 364 h 364"/>
              <a:gd name="T10" fmla="*/ 0 w 68"/>
              <a:gd name="T11" fmla="*/ 364 h 364"/>
              <a:gd name="T12" fmla="*/ 0 w 68"/>
              <a:gd name="T13" fmla="*/ 238 h 364"/>
              <a:gd name="T14" fmla="*/ 0 w 68"/>
              <a:gd name="T15" fmla="*/ 11 h 364"/>
              <a:gd name="T16" fmla="*/ 12 w 68"/>
              <a:gd name="T17" fmla="*/ 0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64">
                <a:moveTo>
                  <a:pt x="12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64"/>
                  <a:pt x="68" y="364"/>
                  <a:pt x="68" y="364"/>
                </a:cubicBezTo>
                <a:cubicBezTo>
                  <a:pt x="0" y="364"/>
                  <a:pt x="0" y="364"/>
                  <a:pt x="0" y="364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2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5" name="Freeform 14"/>
          <p:cNvSpPr/>
          <p:nvPr/>
        </p:nvSpPr>
        <p:spPr bwMode="auto">
          <a:xfrm>
            <a:off x="4298114" y="1781437"/>
            <a:ext cx="265129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6" name="Freeform 15"/>
          <p:cNvSpPr/>
          <p:nvPr/>
        </p:nvSpPr>
        <p:spPr bwMode="auto">
          <a:xfrm>
            <a:off x="4636257" y="1781437"/>
            <a:ext cx="266553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7" name="Freeform 16"/>
          <p:cNvSpPr/>
          <p:nvPr/>
        </p:nvSpPr>
        <p:spPr bwMode="auto">
          <a:xfrm>
            <a:off x="4975824" y="1781437"/>
            <a:ext cx="266553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8" name="Freeform 17"/>
          <p:cNvSpPr/>
          <p:nvPr/>
        </p:nvSpPr>
        <p:spPr bwMode="auto">
          <a:xfrm>
            <a:off x="5315390" y="1781437"/>
            <a:ext cx="266553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9" name="Freeform 18"/>
          <p:cNvSpPr/>
          <p:nvPr/>
        </p:nvSpPr>
        <p:spPr bwMode="auto">
          <a:xfrm>
            <a:off x="4298114" y="3161586"/>
            <a:ext cx="265129" cy="240888"/>
          </a:xfrm>
          <a:custGeom>
            <a:avLst/>
            <a:gdLst>
              <a:gd name="T0" fmla="*/ 11 w 68"/>
              <a:gd name="T1" fmla="*/ 0 h 62"/>
              <a:gd name="T2" fmla="*/ 57 w 68"/>
              <a:gd name="T3" fmla="*/ 0 h 62"/>
              <a:gd name="T4" fmla="*/ 68 w 68"/>
              <a:gd name="T5" fmla="*/ 11 h 62"/>
              <a:gd name="T6" fmla="*/ 68 w 68"/>
              <a:gd name="T7" fmla="*/ 62 h 62"/>
              <a:gd name="T8" fmla="*/ 0 w 68"/>
              <a:gd name="T9" fmla="*/ 62 h 62"/>
              <a:gd name="T10" fmla="*/ 0 w 68"/>
              <a:gd name="T11" fmla="*/ 11 h 62"/>
              <a:gd name="T12" fmla="*/ 11 w 68"/>
              <a:gd name="T13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62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62"/>
                  <a:pt x="68" y="62"/>
                  <a:pt x="68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70" name="Freeform 19"/>
          <p:cNvSpPr/>
          <p:nvPr/>
        </p:nvSpPr>
        <p:spPr bwMode="auto">
          <a:xfrm>
            <a:off x="4636257" y="2573534"/>
            <a:ext cx="266553" cy="828940"/>
          </a:xfrm>
          <a:custGeom>
            <a:avLst/>
            <a:gdLst>
              <a:gd name="T0" fmla="*/ 11 w 68"/>
              <a:gd name="T1" fmla="*/ 0 h 213"/>
              <a:gd name="T2" fmla="*/ 57 w 68"/>
              <a:gd name="T3" fmla="*/ 0 h 213"/>
              <a:gd name="T4" fmla="*/ 68 w 68"/>
              <a:gd name="T5" fmla="*/ 11 h 213"/>
              <a:gd name="T6" fmla="*/ 68 w 68"/>
              <a:gd name="T7" fmla="*/ 213 h 213"/>
              <a:gd name="T8" fmla="*/ 0 w 68"/>
              <a:gd name="T9" fmla="*/ 213 h 213"/>
              <a:gd name="T10" fmla="*/ 0 w 68"/>
              <a:gd name="T11" fmla="*/ 11 h 213"/>
              <a:gd name="T12" fmla="*/ 11 w 68"/>
              <a:gd name="T13" fmla="*/ 0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213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13"/>
                  <a:pt x="68" y="213"/>
                  <a:pt x="68" y="213"/>
                </a:cubicBezTo>
                <a:cubicBezTo>
                  <a:pt x="0" y="213"/>
                  <a:pt x="0" y="213"/>
                  <a:pt x="0" y="21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71" name="Freeform 20"/>
          <p:cNvSpPr/>
          <p:nvPr/>
        </p:nvSpPr>
        <p:spPr bwMode="auto">
          <a:xfrm>
            <a:off x="4975824" y="1986901"/>
            <a:ext cx="266553" cy="1415574"/>
          </a:xfrm>
          <a:custGeom>
            <a:avLst/>
            <a:gdLst>
              <a:gd name="T0" fmla="*/ 11 w 68"/>
              <a:gd name="T1" fmla="*/ 0 h 364"/>
              <a:gd name="T2" fmla="*/ 57 w 68"/>
              <a:gd name="T3" fmla="*/ 0 h 364"/>
              <a:gd name="T4" fmla="*/ 68 w 68"/>
              <a:gd name="T5" fmla="*/ 11 h 364"/>
              <a:gd name="T6" fmla="*/ 68 w 68"/>
              <a:gd name="T7" fmla="*/ 238 h 364"/>
              <a:gd name="T8" fmla="*/ 68 w 68"/>
              <a:gd name="T9" fmla="*/ 364 h 364"/>
              <a:gd name="T10" fmla="*/ 0 w 68"/>
              <a:gd name="T11" fmla="*/ 364 h 364"/>
              <a:gd name="T12" fmla="*/ 0 w 68"/>
              <a:gd name="T13" fmla="*/ 238 h 364"/>
              <a:gd name="T14" fmla="*/ 0 w 68"/>
              <a:gd name="T15" fmla="*/ 11 h 364"/>
              <a:gd name="T16" fmla="*/ 11 w 68"/>
              <a:gd name="T17" fmla="*/ 0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64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64"/>
                  <a:pt x="68" y="364"/>
                  <a:pt x="68" y="364"/>
                </a:cubicBezTo>
                <a:cubicBezTo>
                  <a:pt x="0" y="364"/>
                  <a:pt x="0" y="364"/>
                  <a:pt x="0" y="364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72" name="Freeform 21"/>
          <p:cNvSpPr/>
          <p:nvPr/>
        </p:nvSpPr>
        <p:spPr bwMode="auto">
          <a:xfrm>
            <a:off x="5315390" y="2780416"/>
            <a:ext cx="266553" cy="622059"/>
          </a:xfrm>
          <a:custGeom>
            <a:avLst/>
            <a:gdLst>
              <a:gd name="T0" fmla="*/ 11 w 68"/>
              <a:gd name="T1" fmla="*/ 0 h 160"/>
              <a:gd name="T2" fmla="*/ 57 w 68"/>
              <a:gd name="T3" fmla="*/ 0 h 160"/>
              <a:gd name="T4" fmla="*/ 68 w 68"/>
              <a:gd name="T5" fmla="*/ 11 h 160"/>
              <a:gd name="T6" fmla="*/ 68 w 68"/>
              <a:gd name="T7" fmla="*/ 160 h 160"/>
              <a:gd name="T8" fmla="*/ 0 w 68"/>
              <a:gd name="T9" fmla="*/ 160 h 160"/>
              <a:gd name="T10" fmla="*/ 0 w 68"/>
              <a:gd name="T11" fmla="*/ 11 h 160"/>
              <a:gd name="T12" fmla="*/ 11 w 68"/>
              <a:gd name="T13" fmla="*/ 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160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160"/>
                  <a:pt x="68" y="160"/>
                  <a:pt x="68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73" name="Freeform 22"/>
          <p:cNvSpPr/>
          <p:nvPr/>
        </p:nvSpPr>
        <p:spPr bwMode="auto">
          <a:xfrm>
            <a:off x="6360659" y="1781437"/>
            <a:ext cx="266553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74" name="Freeform 23"/>
          <p:cNvSpPr/>
          <p:nvPr/>
        </p:nvSpPr>
        <p:spPr bwMode="auto">
          <a:xfrm>
            <a:off x="6701017" y="1781437"/>
            <a:ext cx="265129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75" name="Freeform 24"/>
          <p:cNvSpPr/>
          <p:nvPr/>
        </p:nvSpPr>
        <p:spPr bwMode="auto">
          <a:xfrm>
            <a:off x="7039951" y="1781437"/>
            <a:ext cx="265129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76" name="Freeform 25"/>
          <p:cNvSpPr/>
          <p:nvPr/>
        </p:nvSpPr>
        <p:spPr bwMode="auto">
          <a:xfrm>
            <a:off x="7378885" y="1781437"/>
            <a:ext cx="266553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77" name="Freeform 26"/>
          <p:cNvSpPr/>
          <p:nvPr/>
        </p:nvSpPr>
        <p:spPr bwMode="auto">
          <a:xfrm>
            <a:off x="7378885" y="1979814"/>
            <a:ext cx="266553" cy="1422659"/>
          </a:xfrm>
          <a:custGeom>
            <a:avLst/>
            <a:gdLst>
              <a:gd name="T0" fmla="*/ 11 w 68"/>
              <a:gd name="T1" fmla="*/ 0 h 366"/>
              <a:gd name="T2" fmla="*/ 57 w 68"/>
              <a:gd name="T3" fmla="*/ 0 h 366"/>
              <a:gd name="T4" fmla="*/ 68 w 68"/>
              <a:gd name="T5" fmla="*/ 11 h 366"/>
              <a:gd name="T6" fmla="*/ 68 w 68"/>
              <a:gd name="T7" fmla="*/ 238 h 366"/>
              <a:gd name="T8" fmla="*/ 68 w 68"/>
              <a:gd name="T9" fmla="*/ 366 h 366"/>
              <a:gd name="T10" fmla="*/ 0 w 68"/>
              <a:gd name="T11" fmla="*/ 366 h 366"/>
              <a:gd name="T12" fmla="*/ 0 w 68"/>
              <a:gd name="T13" fmla="*/ 238 h 366"/>
              <a:gd name="T14" fmla="*/ 0 w 68"/>
              <a:gd name="T15" fmla="*/ 11 h 366"/>
              <a:gd name="T16" fmla="*/ 11 w 68"/>
              <a:gd name="T17" fmla="*/ 0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66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66"/>
                  <a:pt x="68" y="366"/>
                  <a:pt x="68" y="366"/>
                </a:cubicBezTo>
                <a:cubicBezTo>
                  <a:pt x="0" y="366"/>
                  <a:pt x="0" y="366"/>
                  <a:pt x="0" y="366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78" name="Freeform 27"/>
          <p:cNvSpPr/>
          <p:nvPr/>
        </p:nvSpPr>
        <p:spPr bwMode="auto">
          <a:xfrm>
            <a:off x="7039951" y="2243377"/>
            <a:ext cx="265129" cy="1159099"/>
          </a:xfrm>
          <a:custGeom>
            <a:avLst/>
            <a:gdLst>
              <a:gd name="T0" fmla="*/ 11 w 68"/>
              <a:gd name="T1" fmla="*/ 0 h 298"/>
              <a:gd name="T2" fmla="*/ 57 w 68"/>
              <a:gd name="T3" fmla="*/ 0 h 298"/>
              <a:gd name="T4" fmla="*/ 68 w 68"/>
              <a:gd name="T5" fmla="*/ 11 h 298"/>
              <a:gd name="T6" fmla="*/ 68 w 68"/>
              <a:gd name="T7" fmla="*/ 238 h 298"/>
              <a:gd name="T8" fmla="*/ 68 w 68"/>
              <a:gd name="T9" fmla="*/ 298 h 298"/>
              <a:gd name="T10" fmla="*/ 0 w 68"/>
              <a:gd name="T11" fmla="*/ 298 h 298"/>
              <a:gd name="T12" fmla="*/ 0 w 68"/>
              <a:gd name="T13" fmla="*/ 238 h 298"/>
              <a:gd name="T14" fmla="*/ 0 w 68"/>
              <a:gd name="T15" fmla="*/ 11 h 298"/>
              <a:gd name="T16" fmla="*/ 11 w 68"/>
              <a:gd name="T17" fmla="*/ 0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98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298"/>
                  <a:pt x="68" y="298"/>
                  <a:pt x="68" y="298"/>
                </a:cubicBezTo>
                <a:cubicBezTo>
                  <a:pt x="0" y="298"/>
                  <a:pt x="0" y="298"/>
                  <a:pt x="0" y="298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79" name="Freeform 28"/>
          <p:cNvSpPr/>
          <p:nvPr/>
        </p:nvSpPr>
        <p:spPr bwMode="auto">
          <a:xfrm>
            <a:off x="6701017" y="2573534"/>
            <a:ext cx="265129" cy="828940"/>
          </a:xfrm>
          <a:custGeom>
            <a:avLst/>
            <a:gdLst>
              <a:gd name="T0" fmla="*/ 11 w 68"/>
              <a:gd name="T1" fmla="*/ 0 h 213"/>
              <a:gd name="T2" fmla="*/ 57 w 68"/>
              <a:gd name="T3" fmla="*/ 0 h 213"/>
              <a:gd name="T4" fmla="*/ 68 w 68"/>
              <a:gd name="T5" fmla="*/ 11 h 213"/>
              <a:gd name="T6" fmla="*/ 68 w 68"/>
              <a:gd name="T7" fmla="*/ 213 h 213"/>
              <a:gd name="T8" fmla="*/ 0 w 68"/>
              <a:gd name="T9" fmla="*/ 213 h 213"/>
              <a:gd name="T10" fmla="*/ 0 w 68"/>
              <a:gd name="T11" fmla="*/ 11 h 213"/>
              <a:gd name="T12" fmla="*/ 11 w 68"/>
              <a:gd name="T13" fmla="*/ 0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213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13"/>
                  <a:pt x="68" y="213"/>
                  <a:pt x="68" y="213"/>
                </a:cubicBezTo>
                <a:cubicBezTo>
                  <a:pt x="0" y="213"/>
                  <a:pt x="0" y="213"/>
                  <a:pt x="0" y="21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80" name="Freeform 29"/>
          <p:cNvSpPr/>
          <p:nvPr/>
        </p:nvSpPr>
        <p:spPr bwMode="auto">
          <a:xfrm>
            <a:off x="6360659" y="2916447"/>
            <a:ext cx="266553" cy="486028"/>
          </a:xfrm>
          <a:custGeom>
            <a:avLst/>
            <a:gdLst>
              <a:gd name="T0" fmla="*/ 11 w 68"/>
              <a:gd name="T1" fmla="*/ 0 h 125"/>
              <a:gd name="T2" fmla="*/ 57 w 68"/>
              <a:gd name="T3" fmla="*/ 0 h 125"/>
              <a:gd name="T4" fmla="*/ 68 w 68"/>
              <a:gd name="T5" fmla="*/ 11 h 125"/>
              <a:gd name="T6" fmla="*/ 68 w 68"/>
              <a:gd name="T7" fmla="*/ 125 h 125"/>
              <a:gd name="T8" fmla="*/ 0 w 68"/>
              <a:gd name="T9" fmla="*/ 125 h 125"/>
              <a:gd name="T10" fmla="*/ 0 w 68"/>
              <a:gd name="T11" fmla="*/ 11 h 125"/>
              <a:gd name="T12" fmla="*/ 11 w 68"/>
              <a:gd name="T13" fmla="*/ 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125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81" name="Freeform 30"/>
          <p:cNvSpPr/>
          <p:nvPr/>
        </p:nvSpPr>
        <p:spPr bwMode="auto">
          <a:xfrm>
            <a:off x="8424628" y="1781437"/>
            <a:ext cx="266553" cy="1621037"/>
          </a:xfrm>
          <a:custGeom>
            <a:avLst/>
            <a:gdLst>
              <a:gd name="T0" fmla="*/ 11 w 68"/>
              <a:gd name="T1" fmla="*/ 0 h 417"/>
              <a:gd name="T2" fmla="*/ 56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6" y="0"/>
                  <a:pt x="56" y="0"/>
                  <a:pt x="56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82" name="Freeform 31"/>
          <p:cNvSpPr/>
          <p:nvPr/>
        </p:nvSpPr>
        <p:spPr bwMode="auto">
          <a:xfrm>
            <a:off x="8764353" y="1781437"/>
            <a:ext cx="266553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83" name="Freeform 32"/>
          <p:cNvSpPr/>
          <p:nvPr/>
        </p:nvSpPr>
        <p:spPr bwMode="auto">
          <a:xfrm>
            <a:off x="9104078" y="1781437"/>
            <a:ext cx="265129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84" name="Freeform 33"/>
          <p:cNvSpPr/>
          <p:nvPr/>
        </p:nvSpPr>
        <p:spPr bwMode="auto">
          <a:xfrm>
            <a:off x="9442379" y="1781437"/>
            <a:ext cx="265129" cy="1621037"/>
          </a:xfrm>
          <a:custGeom>
            <a:avLst/>
            <a:gdLst>
              <a:gd name="T0" fmla="*/ 11 w 68"/>
              <a:gd name="T1" fmla="*/ 0 h 417"/>
              <a:gd name="T2" fmla="*/ 57 w 68"/>
              <a:gd name="T3" fmla="*/ 0 h 417"/>
              <a:gd name="T4" fmla="*/ 68 w 68"/>
              <a:gd name="T5" fmla="*/ 11 h 417"/>
              <a:gd name="T6" fmla="*/ 68 w 68"/>
              <a:gd name="T7" fmla="*/ 238 h 417"/>
              <a:gd name="T8" fmla="*/ 68 w 68"/>
              <a:gd name="T9" fmla="*/ 417 h 417"/>
              <a:gd name="T10" fmla="*/ 0 w 68"/>
              <a:gd name="T11" fmla="*/ 417 h 417"/>
              <a:gd name="T12" fmla="*/ 0 w 68"/>
              <a:gd name="T13" fmla="*/ 238 h 417"/>
              <a:gd name="T14" fmla="*/ 0 w 68"/>
              <a:gd name="T15" fmla="*/ 11 h 417"/>
              <a:gd name="T16" fmla="*/ 11 w 68"/>
              <a:gd name="T17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417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417"/>
                  <a:pt x="68" y="417"/>
                  <a:pt x="68" y="417"/>
                </a:cubicBezTo>
                <a:cubicBezTo>
                  <a:pt x="0" y="417"/>
                  <a:pt x="0" y="417"/>
                  <a:pt x="0" y="417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85" name="Freeform 34"/>
          <p:cNvSpPr/>
          <p:nvPr/>
        </p:nvSpPr>
        <p:spPr bwMode="auto">
          <a:xfrm>
            <a:off x="9442379" y="1995402"/>
            <a:ext cx="265129" cy="1407073"/>
          </a:xfrm>
          <a:custGeom>
            <a:avLst/>
            <a:gdLst>
              <a:gd name="T0" fmla="*/ 11 w 68"/>
              <a:gd name="T1" fmla="*/ 0 h 362"/>
              <a:gd name="T2" fmla="*/ 57 w 68"/>
              <a:gd name="T3" fmla="*/ 0 h 362"/>
              <a:gd name="T4" fmla="*/ 68 w 68"/>
              <a:gd name="T5" fmla="*/ 11 h 362"/>
              <a:gd name="T6" fmla="*/ 68 w 68"/>
              <a:gd name="T7" fmla="*/ 238 h 362"/>
              <a:gd name="T8" fmla="*/ 68 w 68"/>
              <a:gd name="T9" fmla="*/ 362 h 362"/>
              <a:gd name="T10" fmla="*/ 0 w 68"/>
              <a:gd name="T11" fmla="*/ 362 h 362"/>
              <a:gd name="T12" fmla="*/ 0 w 68"/>
              <a:gd name="T13" fmla="*/ 238 h 362"/>
              <a:gd name="T14" fmla="*/ 0 w 68"/>
              <a:gd name="T15" fmla="*/ 11 h 362"/>
              <a:gd name="T16" fmla="*/ 11 w 68"/>
              <a:gd name="T17" fmla="*/ 0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62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62"/>
                  <a:pt x="68" y="362"/>
                  <a:pt x="68" y="362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86" name="Freeform 35"/>
          <p:cNvSpPr/>
          <p:nvPr/>
        </p:nvSpPr>
        <p:spPr bwMode="auto">
          <a:xfrm>
            <a:off x="9104078" y="2118681"/>
            <a:ext cx="265129" cy="1283793"/>
          </a:xfrm>
          <a:custGeom>
            <a:avLst/>
            <a:gdLst>
              <a:gd name="T0" fmla="*/ 11 w 68"/>
              <a:gd name="T1" fmla="*/ 0 h 330"/>
              <a:gd name="T2" fmla="*/ 57 w 68"/>
              <a:gd name="T3" fmla="*/ 0 h 330"/>
              <a:gd name="T4" fmla="*/ 68 w 68"/>
              <a:gd name="T5" fmla="*/ 11 h 330"/>
              <a:gd name="T6" fmla="*/ 68 w 68"/>
              <a:gd name="T7" fmla="*/ 238 h 330"/>
              <a:gd name="T8" fmla="*/ 68 w 68"/>
              <a:gd name="T9" fmla="*/ 330 h 330"/>
              <a:gd name="T10" fmla="*/ 0 w 68"/>
              <a:gd name="T11" fmla="*/ 330 h 330"/>
              <a:gd name="T12" fmla="*/ 0 w 68"/>
              <a:gd name="T13" fmla="*/ 238 h 330"/>
              <a:gd name="T14" fmla="*/ 0 w 68"/>
              <a:gd name="T15" fmla="*/ 11 h 330"/>
              <a:gd name="T16" fmla="*/ 11 w 68"/>
              <a:gd name="T17" fmla="*/ 0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330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330"/>
                  <a:pt x="68" y="330"/>
                  <a:pt x="68" y="330"/>
                </a:cubicBezTo>
                <a:cubicBezTo>
                  <a:pt x="0" y="330"/>
                  <a:pt x="0" y="330"/>
                  <a:pt x="0" y="330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87" name="Freeform 36"/>
          <p:cNvSpPr/>
          <p:nvPr/>
        </p:nvSpPr>
        <p:spPr bwMode="auto">
          <a:xfrm>
            <a:off x="8764353" y="3056728"/>
            <a:ext cx="266553" cy="345746"/>
          </a:xfrm>
          <a:custGeom>
            <a:avLst/>
            <a:gdLst>
              <a:gd name="T0" fmla="*/ 11 w 68"/>
              <a:gd name="T1" fmla="*/ 0 h 89"/>
              <a:gd name="T2" fmla="*/ 57 w 68"/>
              <a:gd name="T3" fmla="*/ 0 h 89"/>
              <a:gd name="T4" fmla="*/ 68 w 68"/>
              <a:gd name="T5" fmla="*/ 11 h 89"/>
              <a:gd name="T6" fmla="*/ 68 w 68"/>
              <a:gd name="T7" fmla="*/ 89 h 89"/>
              <a:gd name="T8" fmla="*/ 0 w 68"/>
              <a:gd name="T9" fmla="*/ 89 h 89"/>
              <a:gd name="T10" fmla="*/ 0 w 68"/>
              <a:gd name="T11" fmla="*/ 11 h 89"/>
              <a:gd name="T12" fmla="*/ 11 w 68"/>
              <a:gd name="T13" fmla="*/ 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8" h="89">
                <a:moveTo>
                  <a:pt x="11" y="0"/>
                </a:moveTo>
                <a:cubicBezTo>
                  <a:pt x="57" y="0"/>
                  <a:pt x="57" y="0"/>
                  <a:pt x="57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89"/>
                  <a:pt x="68" y="89"/>
                  <a:pt x="68" y="89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88" name="Freeform 37"/>
          <p:cNvSpPr/>
          <p:nvPr/>
        </p:nvSpPr>
        <p:spPr bwMode="auto">
          <a:xfrm>
            <a:off x="8424628" y="2414830"/>
            <a:ext cx="266553" cy="987643"/>
          </a:xfrm>
          <a:custGeom>
            <a:avLst/>
            <a:gdLst>
              <a:gd name="T0" fmla="*/ 11 w 68"/>
              <a:gd name="T1" fmla="*/ 0 h 254"/>
              <a:gd name="T2" fmla="*/ 56 w 68"/>
              <a:gd name="T3" fmla="*/ 0 h 254"/>
              <a:gd name="T4" fmla="*/ 68 w 68"/>
              <a:gd name="T5" fmla="*/ 11 h 254"/>
              <a:gd name="T6" fmla="*/ 68 w 68"/>
              <a:gd name="T7" fmla="*/ 238 h 254"/>
              <a:gd name="T8" fmla="*/ 68 w 68"/>
              <a:gd name="T9" fmla="*/ 254 h 254"/>
              <a:gd name="T10" fmla="*/ 0 w 68"/>
              <a:gd name="T11" fmla="*/ 254 h 254"/>
              <a:gd name="T12" fmla="*/ 0 w 68"/>
              <a:gd name="T13" fmla="*/ 238 h 254"/>
              <a:gd name="T14" fmla="*/ 0 w 68"/>
              <a:gd name="T15" fmla="*/ 11 h 254"/>
              <a:gd name="T16" fmla="*/ 11 w 68"/>
              <a:gd name="T17" fmla="*/ 0 h 2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54">
                <a:moveTo>
                  <a:pt x="11" y="0"/>
                </a:moveTo>
                <a:cubicBezTo>
                  <a:pt x="56" y="0"/>
                  <a:pt x="56" y="0"/>
                  <a:pt x="56" y="0"/>
                </a:cubicBezTo>
                <a:cubicBezTo>
                  <a:pt x="63" y="0"/>
                  <a:pt x="68" y="5"/>
                  <a:pt x="68" y="11"/>
                </a:cubicBezTo>
                <a:cubicBezTo>
                  <a:pt x="68" y="238"/>
                  <a:pt x="68" y="238"/>
                  <a:pt x="68" y="238"/>
                </a:cubicBezTo>
                <a:cubicBezTo>
                  <a:pt x="68" y="254"/>
                  <a:pt x="68" y="254"/>
                  <a:pt x="68" y="254"/>
                </a:cubicBezTo>
                <a:cubicBezTo>
                  <a:pt x="0" y="254"/>
                  <a:pt x="0" y="254"/>
                  <a:pt x="0" y="254"/>
                </a:cubicBezTo>
                <a:cubicBezTo>
                  <a:pt x="0" y="238"/>
                  <a:pt x="0" y="238"/>
                  <a:pt x="0" y="2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89" name="Oval 38"/>
          <p:cNvSpPr>
            <a:spLocks noChangeArrowheads="1"/>
          </p:cNvSpPr>
          <p:nvPr/>
        </p:nvSpPr>
        <p:spPr bwMode="auto">
          <a:xfrm>
            <a:off x="2532056" y="3672698"/>
            <a:ext cx="672799" cy="671079"/>
          </a:xfrm>
          <a:prstGeom prst="ellipse">
            <a:avLst/>
          </a:prstGeom>
          <a:solidFill>
            <a:schemeClr val="bg1"/>
          </a:solidFill>
          <a:ln w="12700" cap="flat">
            <a:solidFill>
              <a:srgbClr val="414455"/>
            </a:solidFill>
            <a:prstDash val="solid"/>
            <a:miter lim="800000"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90" name="Freeform 39"/>
          <p:cNvSpPr>
            <a:spLocks noEditPoints="1"/>
          </p:cNvSpPr>
          <p:nvPr/>
        </p:nvSpPr>
        <p:spPr bwMode="auto">
          <a:xfrm>
            <a:off x="2692167" y="3828605"/>
            <a:ext cx="356856" cy="359265"/>
          </a:xfrm>
          <a:custGeom>
            <a:avLst/>
            <a:gdLst>
              <a:gd name="T0" fmla="*/ 43 w 57"/>
              <a:gd name="T1" fmla="*/ 9 h 58"/>
              <a:gd name="T2" fmla="*/ 4 w 57"/>
              <a:gd name="T3" fmla="*/ 22 h 58"/>
              <a:gd name="T4" fmla="*/ 5 w 57"/>
              <a:gd name="T5" fmla="*/ 25 h 58"/>
              <a:gd name="T6" fmla="*/ 6 w 57"/>
              <a:gd name="T7" fmla="*/ 30 h 58"/>
              <a:gd name="T8" fmla="*/ 7 w 57"/>
              <a:gd name="T9" fmla="*/ 35 h 58"/>
              <a:gd name="T10" fmla="*/ 10 w 57"/>
              <a:gd name="T11" fmla="*/ 39 h 58"/>
              <a:gd name="T12" fmla="*/ 12 w 57"/>
              <a:gd name="T13" fmla="*/ 41 h 58"/>
              <a:gd name="T14" fmla="*/ 13 w 57"/>
              <a:gd name="T15" fmla="*/ 49 h 58"/>
              <a:gd name="T16" fmla="*/ 16 w 57"/>
              <a:gd name="T17" fmla="*/ 52 h 58"/>
              <a:gd name="T18" fmla="*/ 17 w 57"/>
              <a:gd name="T19" fmla="*/ 51 h 58"/>
              <a:gd name="T20" fmla="*/ 18 w 57"/>
              <a:gd name="T21" fmla="*/ 47 h 58"/>
              <a:gd name="T22" fmla="*/ 20 w 57"/>
              <a:gd name="T23" fmla="*/ 41 h 58"/>
              <a:gd name="T24" fmla="*/ 24 w 57"/>
              <a:gd name="T25" fmla="*/ 36 h 58"/>
              <a:gd name="T26" fmla="*/ 26 w 57"/>
              <a:gd name="T27" fmla="*/ 33 h 58"/>
              <a:gd name="T28" fmla="*/ 22 w 57"/>
              <a:gd name="T29" fmla="*/ 30 h 58"/>
              <a:gd name="T30" fmla="*/ 19 w 57"/>
              <a:gd name="T31" fmla="*/ 29 h 58"/>
              <a:gd name="T32" fmla="*/ 16 w 57"/>
              <a:gd name="T33" fmla="*/ 26 h 58"/>
              <a:gd name="T34" fmla="*/ 12 w 57"/>
              <a:gd name="T35" fmla="*/ 24 h 58"/>
              <a:gd name="T36" fmla="*/ 8 w 57"/>
              <a:gd name="T37" fmla="*/ 24 h 58"/>
              <a:gd name="T38" fmla="*/ 6 w 57"/>
              <a:gd name="T39" fmla="*/ 22 h 58"/>
              <a:gd name="T40" fmla="*/ 6 w 57"/>
              <a:gd name="T41" fmla="*/ 18 h 58"/>
              <a:gd name="T42" fmla="*/ 4 w 57"/>
              <a:gd name="T43" fmla="*/ 19 h 58"/>
              <a:gd name="T44" fmla="*/ 6 w 57"/>
              <a:gd name="T45" fmla="*/ 15 h 58"/>
              <a:gd name="T46" fmla="*/ 9 w 57"/>
              <a:gd name="T47" fmla="*/ 15 h 58"/>
              <a:gd name="T48" fmla="*/ 11 w 57"/>
              <a:gd name="T49" fmla="*/ 13 h 58"/>
              <a:gd name="T50" fmla="*/ 15 w 57"/>
              <a:gd name="T51" fmla="*/ 9 h 58"/>
              <a:gd name="T52" fmla="*/ 16 w 57"/>
              <a:gd name="T53" fmla="*/ 8 h 58"/>
              <a:gd name="T54" fmla="*/ 21 w 57"/>
              <a:gd name="T55" fmla="*/ 6 h 58"/>
              <a:gd name="T56" fmla="*/ 17 w 57"/>
              <a:gd name="T57" fmla="*/ 4 h 58"/>
              <a:gd name="T58" fmla="*/ 16 w 57"/>
              <a:gd name="T59" fmla="*/ 4 h 58"/>
              <a:gd name="T60" fmla="*/ 24 w 57"/>
              <a:gd name="T61" fmla="*/ 1 h 58"/>
              <a:gd name="T62" fmla="*/ 27 w 57"/>
              <a:gd name="T63" fmla="*/ 3 h 58"/>
              <a:gd name="T64" fmla="*/ 41 w 57"/>
              <a:gd name="T65" fmla="*/ 3 h 58"/>
              <a:gd name="T66" fmla="*/ 39 w 57"/>
              <a:gd name="T67" fmla="*/ 6 h 58"/>
              <a:gd name="T68" fmla="*/ 42 w 57"/>
              <a:gd name="T69" fmla="*/ 10 h 58"/>
              <a:gd name="T70" fmla="*/ 44 w 57"/>
              <a:gd name="T71" fmla="*/ 10 h 58"/>
              <a:gd name="T72" fmla="*/ 46 w 57"/>
              <a:gd name="T73" fmla="*/ 9 h 58"/>
              <a:gd name="T74" fmla="*/ 48 w 57"/>
              <a:gd name="T75" fmla="*/ 12 h 58"/>
              <a:gd name="T76" fmla="*/ 50 w 57"/>
              <a:gd name="T77" fmla="*/ 13 h 58"/>
              <a:gd name="T78" fmla="*/ 47 w 57"/>
              <a:gd name="T79" fmla="*/ 14 h 58"/>
              <a:gd name="T80" fmla="*/ 44 w 57"/>
              <a:gd name="T81" fmla="*/ 12 h 58"/>
              <a:gd name="T82" fmla="*/ 40 w 57"/>
              <a:gd name="T83" fmla="*/ 12 h 58"/>
              <a:gd name="T84" fmla="*/ 36 w 57"/>
              <a:gd name="T85" fmla="*/ 15 h 58"/>
              <a:gd name="T86" fmla="*/ 34 w 57"/>
              <a:gd name="T87" fmla="*/ 20 h 58"/>
              <a:gd name="T88" fmla="*/ 36 w 57"/>
              <a:gd name="T89" fmla="*/ 25 h 58"/>
              <a:gd name="T90" fmla="*/ 40 w 57"/>
              <a:gd name="T91" fmla="*/ 27 h 58"/>
              <a:gd name="T92" fmla="*/ 45 w 57"/>
              <a:gd name="T93" fmla="*/ 27 h 58"/>
              <a:gd name="T94" fmla="*/ 47 w 57"/>
              <a:gd name="T95" fmla="*/ 30 h 58"/>
              <a:gd name="T96" fmla="*/ 47 w 57"/>
              <a:gd name="T97" fmla="*/ 35 h 58"/>
              <a:gd name="T98" fmla="*/ 47 w 57"/>
              <a:gd name="T99" fmla="*/ 40 h 58"/>
              <a:gd name="T100" fmla="*/ 50 w 57"/>
              <a:gd name="T101" fmla="*/ 45 h 58"/>
              <a:gd name="T102" fmla="*/ 53 w 57"/>
              <a:gd name="T103" fmla="*/ 41 h 58"/>
              <a:gd name="T104" fmla="*/ 56 w 57"/>
              <a:gd name="T105" fmla="*/ 34 h 58"/>
              <a:gd name="T106" fmla="*/ 56 w 57"/>
              <a:gd name="T107" fmla="*/ 26 h 58"/>
              <a:gd name="T108" fmla="*/ 54 w 57"/>
              <a:gd name="T109" fmla="*/ 19 h 58"/>
              <a:gd name="T110" fmla="*/ 52 w 57"/>
              <a:gd name="T111" fmla="*/ 16 h 58"/>
              <a:gd name="T112" fmla="*/ 55 w 57"/>
              <a:gd name="T113" fmla="*/ 20 h 58"/>
              <a:gd name="T114" fmla="*/ 39 w 57"/>
              <a:gd name="T115" fmla="*/ 5 h 58"/>
              <a:gd name="T116" fmla="*/ 37 w 57"/>
              <a:gd name="T117" fmla="*/ 3 h 58"/>
              <a:gd name="T118" fmla="*/ 38 w 57"/>
              <a:gd name="T119" fmla="*/ 5 h 58"/>
              <a:gd name="T120" fmla="*/ 36 w 57"/>
              <a:gd name="T121" fmla="*/ 2 h 58"/>
              <a:gd name="T122" fmla="*/ 54 w 57"/>
              <a:gd name="T123" fmla="*/ 41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7" h="58">
                <a:moveTo>
                  <a:pt x="3" y="17"/>
                </a:moveTo>
                <a:cubicBezTo>
                  <a:pt x="3" y="17"/>
                  <a:pt x="3" y="17"/>
                  <a:pt x="3" y="17"/>
                </a:cubicBezTo>
                <a:cubicBezTo>
                  <a:pt x="3" y="17"/>
                  <a:pt x="2" y="17"/>
                  <a:pt x="2" y="17"/>
                </a:cubicBezTo>
                <a:cubicBezTo>
                  <a:pt x="3" y="17"/>
                  <a:pt x="3" y="17"/>
                  <a:pt x="3" y="17"/>
                </a:cubicBezTo>
                <a:cubicBezTo>
                  <a:pt x="3" y="17"/>
                  <a:pt x="3" y="17"/>
                  <a:pt x="3" y="17"/>
                </a:cubicBezTo>
                <a:cubicBezTo>
                  <a:pt x="3" y="17"/>
                  <a:pt x="3" y="17"/>
                  <a:pt x="3" y="17"/>
                </a:cubicBezTo>
                <a:close/>
                <a:moveTo>
                  <a:pt x="2" y="17"/>
                </a:moveTo>
                <a:cubicBezTo>
                  <a:pt x="2" y="17"/>
                  <a:pt x="2" y="17"/>
                  <a:pt x="2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2" y="17"/>
                  <a:pt x="2" y="17"/>
                  <a:pt x="2" y="17"/>
                </a:cubicBezTo>
                <a:close/>
                <a:moveTo>
                  <a:pt x="43" y="9"/>
                </a:move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8"/>
                  <a:pt x="42" y="8"/>
                  <a:pt x="42" y="8"/>
                </a:cubicBezTo>
                <a:cubicBezTo>
                  <a:pt x="42" y="9"/>
                  <a:pt x="42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lose/>
                <a:moveTo>
                  <a:pt x="55" y="19"/>
                </a:moveTo>
                <a:cubicBezTo>
                  <a:pt x="56" y="22"/>
                  <a:pt x="57" y="25"/>
                  <a:pt x="57" y="29"/>
                </a:cubicBezTo>
                <a:cubicBezTo>
                  <a:pt x="57" y="45"/>
                  <a:pt x="44" y="58"/>
                  <a:pt x="28" y="58"/>
                </a:cubicBezTo>
                <a:cubicBezTo>
                  <a:pt x="13" y="58"/>
                  <a:pt x="0" y="45"/>
                  <a:pt x="0" y="29"/>
                </a:cubicBezTo>
                <a:cubicBezTo>
                  <a:pt x="0" y="25"/>
                  <a:pt x="1" y="21"/>
                  <a:pt x="2" y="18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1"/>
                  <a:pt x="2" y="21"/>
                  <a:pt x="3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22"/>
                  <a:pt x="3" y="22"/>
                  <a:pt x="3" y="22"/>
                </a:cubicBezTo>
                <a:cubicBezTo>
                  <a:pt x="3" y="22"/>
                  <a:pt x="3" y="22"/>
                  <a:pt x="3" y="22"/>
                </a:cubicBezTo>
                <a:cubicBezTo>
                  <a:pt x="3" y="22"/>
                  <a:pt x="3" y="22"/>
                  <a:pt x="3" y="22"/>
                </a:cubicBezTo>
                <a:cubicBezTo>
                  <a:pt x="3" y="22"/>
                  <a:pt x="3" y="22"/>
                  <a:pt x="3" y="22"/>
                </a:cubicBezTo>
                <a:cubicBezTo>
                  <a:pt x="3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4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4"/>
                  <a:pt x="5" y="24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6"/>
                  <a:pt x="7" y="26"/>
                  <a:pt x="7" y="26"/>
                </a:cubicBezTo>
                <a:cubicBezTo>
                  <a:pt x="7" y="26"/>
                  <a:pt x="7" y="26"/>
                  <a:pt x="7" y="26"/>
                </a:cubicBezTo>
                <a:cubicBezTo>
                  <a:pt x="7" y="26"/>
                  <a:pt x="7" y="26"/>
                  <a:pt x="7" y="26"/>
                </a:cubicBezTo>
                <a:cubicBezTo>
                  <a:pt x="7" y="26"/>
                  <a:pt x="7" y="26"/>
                  <a:pt x="7" y="26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6"/>
                  <a:pt x="7" y="26"/>
                  <a:pt x="7" y="26"/>
                </a:cubicBezTo>
                <a:cubicBezTo>
                  <a:pt x="7" y="26"/>
                  <a:pt x="7" y="27"/>
                  <a:pt x="7" y="27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8"/>
                  <a:pt x="7" y="28"/>
                  <a:pt x="7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28"/>
                  <a:pt x="6" y="28"/>
                  <a:pt x="6" y="29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30"/>
                  <a:pt x="6" y="30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2"/>
                  <a:pt x="6" y="32"/>
                  <a:pt x="6" y="32"/>
                </a:cubicBezTo>
                <a:cubicBezTo>
                  <a:pt x="6" y="32"/>
                  <a:pt x="6" y="32"/>
                  <a:pt x="6" y="32"/>
                </a:cubicBezTo>
                <a:cubicBezTo>
                  <a:pt x="6" y="32"/>
                  <a:pt x="6" y="32"/>
                  <a:pt x="6" y="32"/>
                </a:cubicBezTo>
                <a:cubicBezTo>
                  <a:pt x="6" y="32"/>
                  <a:pt x="6" y="32"/>
                  <a:pt x="6" y="32"/>
                </a:cubicBezTo>
                <a:cubicBezTo>
                  <a:pt x="6" y="32"/>
                  <a:pt x="6" y="33"/>
                  <a:pt x="6" y="33"/>
                </a:cubicBezTo>
                <a:cubicBezTo>
                  <a:pt x="7" y="33"/>
                  <a:pt x="7" y="33"/>
                  <a:pt x="7" y="33"/>
                </a:cubicBezTo>
                <a:cubicBezTo>
                  <a:pt x="7" y="33"/>
                  <a:pt x="7" y="33"/>
                  <a:pt x="7" y="33"/>
                </a:cubicBezTo>
                <a:cubicBezTo>
                  <a:pt x="7" y="33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35"/>
                  <a:pt x="7" y="35"/>
                  <a:pt x="7" y="35"/>
                </a:cubicBezTo>
                <a:cubicBezTo>
                  <a:pt x="8" y="35"/>
                  <a:pt x="8" y="35"/>
                  <a:pt x="8" y="35"/>
                </a:cubicBezTo>
                <a:cubicBezTo>
                  <a:pt x="8" y="35"/>
                  <a:pt x="8" y="35"/>
                  <a:pt x="8" y="35"/>
                </a:cubicBezTo>
                <a:cubicBezTo>
                  <a:pt x="8" y="35"/>
                  <a:pt x="8" y="35"/>
                  <a:pt x="8" y="35"/>
                </a:cubicBezTo>
                <a:cubicBezTo>
                  <a:pt x="8" y="35"/>
                  <a:pt x="8" y="35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9" y="37"/>
                  <a:pt x="9" y="38"/>
                  <a:pt x="9" y="38"/>
                </a:cubicBezTo>
                <a:cubicBezTo>
                  <a:pt x="8" y="38"/>
                  <a:pt x="8" y="38"/>
                  <a:pt x="8" y="38"/>
                </a:cubicBezTo>
                <a:cubicBezTo>
                  <a:pt x="9" y="38"/>
                  <a:pt x="9" y="38"/>
                  <a:pt x="9" y="38"/>
                </a:cubicBezTo>
                <a:cubicBezTo>
                  <a:pt x="9" y="38"/>
                  <a:pt x="10" y="38"/>
                  <a:pt x="10" y="38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9"/>
                  <a:pt x="11" y="40"/>
                  <a:pt x="11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40"/>
                  <a:pt x="11" y="40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2" y="42"/>
                  <a:pt x="12" y="42"/>
                </a:cubicBezTo>
                <a:cubicBezTo>
                  <a:pt x="12" y="42"/>
                  <a:pt x="12" y="42"/>
                  <a:pt x="12" y="42"/>
                </a:cubicBezTo>
                <a:cubicBezTo>
                  <a:pt x="12" y="42"/>
                  <a:pt x="12" y="42"/>
                  <a:pt x="12" y="42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44"/>
                  <a:pt x="12" y="44"/>
                  <a:pt x="12" y="44"/>
                </a:cubicBezTo>
                <a:cubicBezTo>
                  <a:pt x="12" y="44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5"/>
                  <a:pt x="12" y="45"/>
                </a:cubicBezTo>
                <a:cubicBezTo>
                  <a:pt x="12" y="45"/>
                  <a:pt x="12" y="46"/>
                  <a:pt x="12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6"/>
                  <a:pt x="12" y="46"/>
                  <a:pt x="12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8"/>
                  <a:pt x="12" y="48"/>
                  <a:pt x="13" y="48"/>
                </a:cubicBezTo>
                <a:cubicBezTo>
                  <a:pt x="13" y="48"/>
                  <a:pt x="13" y="48"/>
                  <a:pt x="13" y="48"/>
                </a:cubicBezTo>
                <a:cubicBezTo>
                  <a:pt x="13" y="48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49"/>
                  <a:pt x="13" y="49"/>
                  <a:pt x="14" y="49"/>
                </a:cubicBezTo>
                <a:cubicBezTo>
                  <a:pt x="14" y="49"/>
                  <a:pt x="14" y="49"/>
                  <a:pt x="14" y="49"/>
                </a:cubicBezTo>
                <a:cubicBezTo>
                  <a:pt x="14" y="50"/>
                  <a:pt x="14" y="50"/>
                  <a:pt x="14" y="50"/>
                </a:cubicBezTo>
                <a:cubicBezTo>
                  <a:pt x="14" y="50"/>
                  <a:pt x="14" y="50"/>
                  <a:pt x="14" y="50"/>
                </a:cubicBezTo>
                <a:cubicBezTo>
                  <a:pt x="14" y="50"/>
                  <a:pt x="14" y="50"/>
                  <a:pt x="14" y="50"/>
                </a:cubicBezTo>
                <a:cubicBezTo>
                  <a:pt x="14" y="50"/>
                  <a:pt x="14" y="50"/>
                  <a:pt x="14" y="50"/>
                </a:cubicBezTo>
                <a:cubicBezTo>
                  <a:pt x="14" y="50"/>
                  <a:pt x="14" y="50"/>
                  <a:pt x="14" y="50"/>
                </a:cubicBezTo>
                <a:cubicBezTo>
                  <a:pt x="15" y="50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2"/>
                  <a:pt x="15" y="52"/>
                  <a:pt x="15" y="52"/>
                </a:cubicBezTo>
                <a:cubicBezTo>
                  <a:pt x="15" y="52"/>
                  <a:pt x="15" y="52"/>
                  <a:pt x="15" y="52"/>
                </a:cubicBezTo>
                <a:cubicBezTo>
                  <a:pt x="15" y="52"/>
                  <a:pt x="15" y="52"/>
                  <a:pt x="15" y="52"/>
                </a:cubicBezTo>
                <a:cubicBezTo>
                  <a:pt x="15" y="52"/>
                  <a:pt x="15" y="52"/>
                  <a:pt x="15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6" y="53"/>
                  <a:pt x="16" y="53"/>
                  <a:pt x="16" y="53"/>
                </a:cubicBezTo>
                <a:cubicBezTo>
                  <a:pt x="17" y="53"/>
                  <a:pt x="17" y="53"/>
                  <a:pt x="17" y="53"/>
                </a:cubicBezTo>
                <a:cubicBezTo>
                  <a:pt x="17" y="53"/>
                  <a:pt x="17" y="53"/>
                  <a:pt x="17" y="53"/>
                </a:cubicBezTo>
                <a:cubicBezTo>
                  <a:pt x="17" y="53"/>
                  <a:pt x="17" y="53"/>
                  <a:pt x="17" y="53"/>
                </a:cubicBezTo>
                <a:cubicBezTo>
                  <a:pt x="17" y="53"/>
                  <a:pt x="17" y="53"/>
                  <a:pt x="17" y="53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1"/>
                  <a:pt x="17" y="51"/>
                </a:cubicBezTo>
                <a:cubicBezTo>
                  <a:pt x="17" y="51"/>
                  <a:pt x="17" y="50"/>
                  <a:pt x="17" y="50"/>
                </a:cubicBezTo>
                <a:cubicBezTo>
                  <a:pt x="17" y="50"/>
                  <a:pt x="17" y="50"/>
                  <a:pt x="17" y="50"/>
                </a:cubicBezTo>
                <a:cubicBezTo>
                  <a:pt x="17" y="50"/>
                  <a:pt x="17" y="50"/>
                  <a:pt x="17" y="50"/>
                </a:cubicBezTo>
                <a:cubicBezTo>
                  <a:pt x="17" y="50"/>
                  <a:pt x="17" y="50"/>
                  <a:pt x="17" y="50"/>
                </a:cubicBezTo>
                <a:cubicBezTo>
                  <a:pt x="17" y="50"/>
                  <a:pt x="17" y="50"/>
                  <a:pt x="17" y="49"/>
                </a:cubicBezTo>
                <a:cubicBezTo>
                  <a:pt x="17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9"/>
                  <a:pt x="16" y="49"/>
                  <a:pt x="16" y="49"/>
                </a:cubicBezTo>
                <a:cubicBezTo>
                  <a:pt x="16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7" y="48"/>
                  <a:pt x="17" y="48"/>
                  <a:pt x="18" y="48"/>
                </a:cubicBezTo>
                <a:cubicBezTo>
                  <a:pt x="18" y="48"/>
                  <a:pt x="18" y="47"/>
                  <a:pt x="18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47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7" y="46"/>
                  <a:pt x="17" y="46"/>
                  <a:pt x="17" y="46"/>
                </a:cubicBezTo>
                <a:cubicBezTo>
                  <a:pt x="17" y="46"/>
                  <a:pt x="17" y="46"/>
                  <a:pt x="17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9" y="46"/>
                  <a:pt x="19" y="46"/>
                  <a:pt x="19" y="46"/>
                </a:cubicBezTo>
                <a:cubicBezTo>
                  <a:pt x="19" y="46"/>
                  <a:pt x="19" y="46"/>
                  <a:pt x="19" y="46"/>
                </a:cubicBezTo>
                <a:cubicBezTo>
                  <a:pt x="19" y="46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20" y="44"/>
                </a:cubicBezTo>
                <a:cubicBezTo>
                  <a:pt x="20" y="44"/>
                  <a:pt x="20" y="44"/>
                  <a:pt x="20" y="44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0" y="42"/>
                  <a:pt x="20" y="41"/>
                </a:cubicBezTo>
                <a:cubicBezTo>
                  <a:pt x="20" y="41"/>
                  <a:pt x="20" y="41"/>
                  <a:pt x="20" y="41"/>
                </a:cubicBezTo>
                <a:cubicBezTo>
                  <a:pt x="20" y="41"/>
                  <a:pt x="20" y="41"/>
                  <a:pt x="20" y="41"/>
                </a:cubicBezTo>
                <a:cubicBezTo>
                  <a:pt x="21" y="41"/>
                  <a:pt x="21" y="41"/>
                  <a:pt x="21" y="41"/>
                </a:cubicBezTo>
                <a:cubicBezTo>
                  <a:pt x="21" y="41"/>
                  <a:pt x="21" y="41"/>
                  <a:pt x="21" y="41"/>
                </a:cubicBezTo>
                <a:cubicBezTo>
                  <a:pt x="21" y="41"/>
                  <a:pt x="21" y="41"/>
                  <a:pt x="21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0"/>
                  <a:pt x="22" y="40"/>
                </a:cubicBezTo>
                <a:cubicBezTo>
                  <a:pt x="22" y="40"/>
                  <a:pt x="22" y="40"/>
                  <a:pt x="22" y="40"/>
                </a:cubicBezTo>
                <a:cubicBezTo>
                  <a:pt x="22" y="40"/>
                  <a:pt x="22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39"/>
                  <a:pt x="24" y="39"/>
                  <a:pt x="24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8"/>
                  <a:pt x="24" y="38"/>
                  <a:pt x="24" y="37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5" y="36"/>
                  <a:pt x="25" y="36"/>
                  <a:pt x="25" y="36"/>
                </a:cubicBezTo>
                <a:cubicBezTo>
                  <a:pt x="25" y="36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2"/>
                  <a:pt x="26" y="32"/>
                  <a:pt x="25" y="32"/>
                </a:cubicBezTo>
                <a:cubicBezTo>
                  <a:pt x="25" y="32"/>
                  <a:pt x="25" y="32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0"/>
                  <a:pt x="23" y="30"/>
                  <a:pt x="23" y="30"/>
                </a:cubicBezTo>
                <a:cubicBezTo>
                  <a:pt x="23" y="30"/>
                  <a:pt x="22" y="30"/>
                  <a:pt x="22" y="30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30"/>
                  <a:pt x="22" y="30"/>
                  <a:pt x="22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0"/>
                  <a:pt x="21" y="30"/>
                  <a:pt x="20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30"/>
                  <a:pt x="20" y="29"/>
                  <a:pt x="20" y="29"/>
                </a:cubicBezTo>
                <a:cubicBezTo>
                  <a:pt x="20" y="29"/>
                  <a:pt x="20" y="29"/>
                  <a:pt x="20" y="29"/>
                </a:cubicBezTo>
                <a:cubicBezTo>
                  <a:pt x="20" y="29"/>
                  <a:pt x="20" y="29"/>
                  <a:pt x="20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9" y="30"/>
                  <a:pt x="18" y="30"/>
                  <a:pt x="18" y="30"/>
                </a:cubicBezTo>
                <a:cubicBezTo>
                  <a:pt x="18" y="30"/>
                  <a:pt x="18" y="30"/>
                  <a:pt x="18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8" y="29"/>
                  <a:pt x="18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9"/>
                  <a:pt x="19" y="28"/>
                  <a:pt x="19" y="28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28"/>
                  <a:pt x="19" y="28"/>
                  <a:pt x="19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7" y="27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6"/>
                  <a:pt x="15" y="26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5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3" y="25"/>
                </a:cubicBezTo>
                <a:cubicBezTo>
                  <a:pt x="14" y="25"/>
                  <a:pt x="14" y="24"/>
                  <a:pt x="14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2" y="24"/>
                  <a:pt x="12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24"/>
                  <a:pt x="11" y="24"/>
                  <a:pt x="11" y="24"/>
                </a:cubicBezTo>
                <a:cubicBezTo>
                  <a:pt x="11" y="24"/>
                  <a:pt x="11" y="23"/>
                  <a:pt x="1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3"/>
                  <a:pt x="10" y="23"/>
                  <a:pt x="10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3"/>
                  <a:pt x="9" y="23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5"/>
                  <a:pt x="8" y="25"/>
                  <a:pt x="7" y="25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24"/>
                  <a:pt x="6" y="24"/>
                  <a:pt x="6" y="23"/>
                </a:cubicBezTo>
                <a:cubicBezTo>
                  <a:pt x="6" y="23"/>
                  <a:pt x="6" y="23"/>
                  <a:pt x="6" y="23"/>
                </a:cubicBezTo>
                <a:cubicBezTo>
                  <a:pt x="6" y="23"/>
                  <a:pt x="6" y="23"/>
                  <a:pt x="5" y="23"/>
                </a:cubicBezTo>
                <a:cubicBezTo>
                  <a:pt x="6" y="23"/>
                  <a:pt x="6" y="23"/>
                  <a:pt x="6" y="23"/>
                </a:cubicBezTo>
                <a:cubicBezTo>
                  <a:pt x="6" y="23"/>
                  <a:pt x="6" y="23"/>
                  <a:pt x="6" y="23"/>
                </a:cubicBezTo>
                <a:cubicBezTo>
                  <a:pt x="6" y="23"/>
                  <a:pt x="6" y="23"/>
                  <a:pt x="6" y="23"/>
                </a:cubicBezTo>
                <a:cubicBezTo>
                  <a:pt x="6" y="23"/>
                  <a:pt x="6" y="22"/>
                  <a:pt x="6" y="22"/>
                </a:cubicBezTo>
                <a:cubicBezTo>
                  <a:pt x="6" y="22"/>
                  <a:pt x="6" y="22"/>
                  <a:pt x="6" y="22"/>
                </a:cubicBezTo>
                <a:cubicBezTo>
                  <a:pt x="6" y="22"/>
                  <a:pt x="6" y="22"/>
                  <a:pt x="6" y="22"/>
                </a:cubicBezTo>
                <a:cubicBezTo>
                  <a:pt x="6" y="22"/>
                  <a:pt x="6" y="22"/>
                  <a:pt x="6" y="22"/>
                </a:cubicBezTo>
                <a:cubicBezTo>
                  <a:pt x="6" y="22"/>
                  <a:pt x="6" y="22"/>
                  <a:pt x="6" y="22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6" y="20"/>
                  <a:pt x="6" y="20"/>
                  <a:pt x="6" y="19"/>
                </a:cubicBezTo>
                <a:cubicBezTo>
                  <a:pt x="6" y="19"/>
                  <a:pt x="6" y="19"/>
                  <a:pt x="6" y="19"/>
                </a:cubicBezTo>
                <a:cubicBezTo>
                  <a:pt x="6" y="19"/>
                  <a:pt x="6" y="19"/>
                  <a:pt x="6" y="19"/>
                </a:cubicBezTo>
                <a:cubicBezTo>
                  <a:pt x="6" y="18"/>
                  <a:pt x="6" y="18"/>
                  <a:pt x="6" y="18"/>
                </a:cubicBezTo>
                <a:cubicBezTo>
                  <a:pt x="6" y="18"/>
                  <a:pt x="6" y="18"/>
                  <a:pt x="6" y="18"/>
                </a:cubicBezTo>
                <a:cubicBezTo>
                  <a:pt x="6" y="18"/>
                  <a:pt x="6" y="18"/>
                  <a:pt x="6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3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19"/>
                  <a:pt x="3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5" y="17"/>
                  <a:pt x="5" y="17"/>
                </a:cubicBezTo>
                <a:cubicBezTo>
                  <a:pt x="5" y="17"/>
                  <a:pt x="5" y="17"/>
                  <a:pt x="5" y="17"/>
                </a:cubicBezTo>
                <a:cubicBezTo>
                  <a:pt x="5" y="17"/>
                  <a:pt x="5" y="17"/>
                  <a:pt x="5" y="17"/>
                </a:cubicBezTo>
                <a:cubicBezTo>
                  <a:pt x="5" y="17"/>
                  <a:pt x="5" y="17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16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7"/>
                  <a:pt x="8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9" y="17"/>
                  <a:pt x="9" y="16"/>
                  <a:pt x="9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16"/>
                  <a:pt x="9" y="16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5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ubicBezTo>
                  <a:pt x="12" y="13"/>
                  <a:pt x="12" y="13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1"/>
                  <a:pt x="12" y="11"/>
                  <a:pt x="12" y="11"/>
                </a:cubicBezTo>
                <a:cubicBezTo>
                  <a:pt x="12" y="11"/>
                  <a:pt x="12" y="11"/>
                  <a:pt x="12" y="11"/>
                </a:cubicBezTo>
                <a:cubicBezTo>
                  <a:pt x="12" y="11"/>
                  <a:pt x="13" y="11"/>
                  <a:pt x="13" y="11"/>
                </a:cubicBezTo>
                <a:cubicBezTo>
                  <a:pt x="13" y="11"/>
                  <a:pt x="13" y="11"/>
                  <a:pt x="13" y="11"/>
                </a:cubicBezTo>
                <a:cubicBezTo>
                  <a:pt x="13" y="11"/>
                  <a:pt x="13" y="10"/>
                  <a:pt x="13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13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0"/>
                  <a:pt x="15" y="10"/>
                  <a:pt x="15" y="10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9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6"/>
                  <a:pt x="19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9" y="6"/>
                  <a:pt x="20" y="6"/>
                  <a:pt x="20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6"/>
                  <a:pt x="21" y="5"/>
                  <a:pt x="21" y="5"/>
                </a:cubicBezTo>
                <a:cubicBezTo>
                  <a:pt x="20" y="5"/>
                  <a:pt x="20" y="5"/>
                  <a:pt x="20" y="5"/>
                </a:cubicBezTo>
                <a:cubicBezTo>
                  <a:pt x="20" y="5"/>
                  <a:pt x="20" y="5"/>
                  <a:pt x="20" y="5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19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19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9" y="4"/>
                  <a:pt x="19" y="4"/>
                  <a:pt x="19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5"/>
                  <a:pt x="17" y="5"/>
                  <a:pt x="17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5"/>
                  <a:pt x="16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6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5" y="6"/>
                  <a:pt x="15" y="6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5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7" y="4"/>
                  <a:pt x="17" y="4"/>
                </a:cubicBezTo>
                <a:cubicBezTo>
                  <a:pt x="17" y="4"/>
                  <a:pt x="17" y="4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7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3"/>
                </a:cubicBezTo>
                <a:cubicBezTo>
                  <a:pt x="18" y="3"/>
                  <a:pt x="18" y="3"/>
                  <a:pt x="18" y="2"/>
                </a:cubicBezTo>
                <a:cubicBezTo>
                  <a:pt x="18" y="2"/>
                  <a:pt x="18" y="2"/>
                  <a:pt x="18" y="2"/>
                </a:cubicBezTo>
                <a:cubicBezTo>
                  <a:pt x="20" y="2"/>
                  <a:pt x="22" y="1"/>
                  <a:pt x="24" y="1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2"/>
                  <a:pt x="24" y="2"/>
                </a:cubicBezTo>
                <a:cubicBezTo>
                  <a:pt x="24" y="2"/>
                  <a:pt x="24" y="2"/>
                  <a:pt x="24" y="2"/>
                </a:cubicBezTo>
                <a:cubicBezTo>
                  <a:pt x="24" y="2"/>
                  <a:pt x="24" y="2"/>
                  <a:pt x="24" y="2"/>
                </a:cubicBezTo>
                <a:cubicBezTo>
                  <a:pt x="24" y="2"/>
                  <a:pt x="24" y="2"/>
                  <a:pt x="24" y="2"/>
                </a:cubicBezTo>
                <a:cubicBezTo>
                  <a:pt x="24" y="2"/>
                  <a:pt x="24" y="2"/>
                  <a:pt x="24" y="2"/>
                </a:cubicBezTo>
                <a:cubicBezTo>
                  <a:pt x="24" y="2"/>
                  <a:pt x="24" y="3"/>
                  <a:pt x="24" y="3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3"/>
                  <a:pt x="24" y="4"/>
                  <a:pt x="24" y="4"/>
                </a:cubicBezTo>
                <a:cubicBezTo>
                  <a:pt x="24" y="4"/>
                  <a:pt x="24" y="4"/>
                  <a:pt x="24" y="4"/>
                </a:cubicBezTo>
                <a:cubicBezTo>
                  <a:pt x="25" y="4"/>
                  <a:pt x="25" y="4"/>
                  <a:pt x="25" y="4"/>
                </a:cubicBezTo>
                <a:cubicBezTo>
                  <a:pt x="25" y="4"/>
                  <a:pt x="25" y="4"/>
                  <a:pt x="25" y="4"/>
                </a:cubicBezTo>
                <a:cubicBezTo>
                  <a:pt x="25" y="4"/>
                  <a:pt x="25" y="4"/>
                  <a:pt x="26" y="4"/>
                </a:cubicBezTo>
                <a:cubicBezTo>
                  <a:pt x="26" y="4"/>
                  <a:pt x="26" y="4"/>
                  <a:pt x="26" y="4"/>
                </a:cubicBezTo>
                <a:cubicBezTo>
                  <a:pt x="26" y="4"/>
                  <a:pt x="26" y="4"/>
                  <a:pt x="26" y="4"/>
                </a:cubicBezTo>
                <a:cubicBezTo>
                  <a:pt x="26" y="4"/>
                  <a:pt x="26" y="4"/>
                  <a:pt x="26" y="4"/>
                </a:cubicBezTo>
                <a:cubicBezTo>
                  <a:pt x="26" y="4"/>
                  <a:pt x="26" y="4"/>
                  <a:pt x="26" y="3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7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7" y="3"/>
                  <a:pt x="27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3"/>
                  <a:pt x="28" y="2"/>
                  <a:pt x="28" y="2"/>
                </a:cubicBezTo>
                <a:cubicBezTo>
                  <a:pt x="28" y="2"/>
                  <a:pt x="28" y="2"/>
                  <a:pt x="28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1"/>
                  <a:pt x="29" y="1"/>
                  <a:pt x="29" y="1"/>
                </a:cubicBezTo>
                <a:cubicBezTo>
                  <a:pt x="29" y="1"/>
                  <a:pt x="29" y="1"/>
                  <a:pt x="29" y="1"/>
                </a:cubicBezTo>
                <a:cubicBezTo>
                  <a:pt x="29" y="1"/>
                  <a:pt x="29" y="1"/>
                  <a:pt x="29" y="1"/>
                </a:cubicBezTo>
                <a:cubicBezTo>
                  <a:pt x="30" y="1"/>
                  <a:pt x="30" y="1"/>
                  <a:pt x="30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3" y="1"/>
                  <a:pt x="37" y="1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1" y="3"/>
                </a:cubicBezTo>
                <a:cubicBezTo>
                  <a:pt x="41" y="3"/>
                  <a:pt x="41" y="3"/>
                  <a:pt x="41" y="3"/>
                </a:cubicBezTo>
                <a:cubicBezTo>
                  <a:pt x="41" y="3"/>
                  <a:pt x="41" y="4"/>
                  <a:pt x="41" y="4"/>
                </a:cubicBezTo>
                <a:cubicBezTo>
                  <a:pt x="41" y="4"/>
                  <a:pt x="41" y="4"/>
                  <a:pt x="41" y="4"/>
                </a:cubicBezTo>
                <a:cubicBezTo>
                  <a:pt x="41" y="4"/>
                  <a:pt x="41" y="4"/>
                  <a:pt x="41" y="4"/>
                </a:cubicBezTo>
                <a:cubicBezTo>
                  <a:pt x="41" y="4"/>
                  <a:pt x="41" y="4"/>
                  <a:pt x="41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6"/>
                </a:cubicBezTo>
                <a:cubicBezTo>
                  <a:pt x="40" y="6"/>
                  <a:pt x="40" y="6"/>
                  <a:pt x="40" y="6"/>
                </a:cubicBezTo>
                <a:cubicBezTo>
                  <a:pt x="40" y="6"/>
                  <a:pt x="40" y="6"/>
                  <a:pt x="40" y="6"/>
                </a:cubicBezTo>
                <a:cubicBezTo>
                  <a:pt x="40" y="6"/>
                  <a:pt x="40" y="6"/>
                  <a:pt x="40" y="6"/>
                </a:cubicBezTo>
                <a:cubicBezTo>
                  <a:pt x="40" y="6"/>
                  <a:pt x="40" y="6"/>
                  <a:pt x="40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9" y="6"/>
                  <a:pt x="39" y="6"/>
                  <a:pt x="39" y="6"/>
                </a:cubicBezTo>
                <a:cubicBezTo>
                  <a:pt x="39" y="6"/>
                  <a:pt x="39" y="6"/>
                  <a:pt x="38" y="6"/>
                </a:cubicBezTo>
                <a:cubicBezTo>
                  <a:pt x="38" y="6"/>
                  <a:pt x="38" y="6"/>
                  <a:pt x="38" y="6"/>
                </a:cubicBezTo>
                <a:cubicBezTo>
                  <a:pt x="38" y="6"/>
                  <a:pt x="38" y="7"/>
                  <a:pt x="38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37" y="7"/>
                  <a:pt x="37" y="7"/>
                  <a:pt x="37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38" y="8"/>
                  <a:pt x="38" y="8"/>
                  <a:pt x="38" y="8"/>
                </a:cubicBezTo>
                <a:cubicBezTo>
                  <a:pt x="39" y="8"/>
                  <a:pt x="39" y="8"/>
                  <a:pt x="39" y="9"/>
                </a:cubicBezTo>
                <a:cubicBezTo>
                  <a:pt x="39" y="9"/>
                  <a:pt x="39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9"/>
                </a:cubicBez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2" y="9"/>
                  <a:pt x="42" y="9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10"/>
                  <a:pt x="42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4" y="11"/>
                  <a:pt x="44" y="11"/>
                  <a:pt x="44" y="11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5" y="12"/>
                  <a:pt x="45" y="12"/>
                  <a:pt x="45" y="12"/>
                </a:cubicBezTo>
                <a:cubicBezTo>
                  <a:pt x="45" y="12"/>
                  <a:pt x="45" y="12"/>
                  <a:pt x="45" y="12"/>
                </a:cubicBezTo>
                <a:cubicBezTo>
                  <a:pt x="45" y="12"/>
                  <a:pt x="45" y="12"/>
                  <a:pt x="45" y="12"/>
                </a:cubicBezTo>
                <a:cubicBezTo>
                  <a:pt x="45" y="12"/>
                  <a:pt x="45" y="12"/>
                  <a:pt x="45" y="11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0"/>
                  <a:pt x="45" y="10"/>
                  <a:pt x="45" y="10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11"/>
                  <a:pt x="45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0"/>
                  <a:pt x="47" y="10"/>
                  <a:pt x="47" y="10"/>
                </a:cubicBezTo>
                <a:cubicBezTo>
                  <a:pt x="47" y="10"/>
                  <a:pt x="46" y="9"/>
                  <a:pt x="46" y="9"/>
                </a:cubicBezTo>
                <a:cubicBezTo>
                  <a:pt x="46" y="9"/>
                  <a:pt x="46" y="9"/>
                  <a:pt x="46" y="9"/>
                </a:cubicBezTo>
                <a:cubicBezTo>
                  <a:pt x="46" y="9"/>
                  <a:pt x="46" y="9"/>
                  <a:pt x="46" y="9"/>
                </a:cubicBezTo>
                <a:cubicBezTo>
                  <a:pt x="46" y="9"/>
                  <a:pt x="46" y="9"/>
                  <a:pt x="46" y="9"/>
                </a:cubicBezTo>
                <a:cubicBezTo>
                  <a:pt x="46" y="8"/>
                  <a:pt x="46" y="8"/>
                  <a:pt x="46" y="8"/>
                </a:cubicBezTo>
                <a:cubicBezTo>
                  <a:pt x="46" y="8"/>
                  <a:pt x="46" y="8"/>
                  <a:pt x="46" y="8"/>
                </a:cubicBezTo>
                <a:cubicBezTo>
                  <a:pt x="46" y="8"/>
                  <a:pt x="46" y="8"/>
                  <a:pt x="46" y="8"/>
                </a:cubicBezTo>
                <a:cubicBezTo>
                  <a:pt x="46" y="8"/>
                  <a:pt x="46" y="8"/>
                  <a:pt x="47" y="8"/>
                </a:cubicBezTo>
                <a:cubicBezTo>
                  <a:pt x="47" y="8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9"/>
                  <a:pt x="48" y="9"/>
                  <a:pt x="48" y="10"/>
                </a:cubicBezTo>
                <a:cubicBezTo>
                  <a:pt x="48" y="10"/>
                  <a:pt x="48" y="10"/>
                  <a:pt x="48" y="10"/>
                </a:cubicBezTo>
                <a:cubicBezTo>
                  <a:pt x="48" y="10"/>
                  <a:pt x="48" y="10"/>
                  <a:pt x="48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1"/>
                  <a:pt x="47" y="11"/>
                </a:cubicBezTo>
                <a:cubicBezTo>
                  <a:pt x="47" y="11"/>
                  <a:pt x="47" y="11"/>
                  <a:pt x="47" y="11"/>
                </a:cubicBezTo>
                <a:cubicBezTo>
                  <a:pt x="47" y="11"/>
                  <a:pt x="47" y="11"/>
                  <a:pt x="47" y="11"/>
                </a:cubicBezTo>
                <a:cubicBezTo>
                  <a:pt x="48" y="11"/>
                  <a:pt x="48" y="11"/>
                  <a:pt x="48" y="11"/>
                </a:cubicBezTo>
                <a:cubicBezTo>
                  <a:pt x="48" y="11"/>
                  <a:pt x="48" y="11"/>
                  <a:pt x="48" y="11"/>
                </a:cubicBezTo>
                <a:cubicBezTo>
                  <a:pt x="48" y="11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49" y="12"/>
                  <a:pt x="49" y="12"/>
                </a:cubicBezTo>
                <a:cubicBezTo>
                  <a:pt x="49" y="12"/>
                  <a:pt x="50" y="12"/>
                  <a:pt x="50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8" y="14"/>
                  <a:pt x="48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4"/>
                  <a:pt x="48" y="14"/>
                  <a:pt x="48" y="13"/>
                </a:cubicBezTo>
                <a:cubicBezTo>
                  <a:pt x="48" y="13"/>
                  <a:pt x="48" y="13"/>
                  <a:pt x="48" y="13"/>
                </a:cubicBezTo>
                <a:cubicBezTo>
                  <a:pt x="48" y="13"/>
                  <a:pt x="48" y="13"/>
                  <a:pt x="48" y="13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4"/>
                  <a:pt x="48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3"/>
                  <a:pt x="46" y="13"/>
                  <a:pt x="46" y="13"/>
                </a:cubicBezTo>
                <a:cubicBezTo>
                  <a:pt x="46" y="13"/>
                  <a:pt x="46" y="13"/>
                  <a:pt x="46" y="13"/>
                </a:cubicBezTo>
                <a:cubicBezTo>
                  <a:pt x="46" y="13"/>
                  <a:pt x="46" y="13"/>
                  <a:pt x="46" y="13"/>
                </a:cubicBezTo>
                <a:cubicBezTo>
                  <a:pt x="46" y="13"/>
                  <a:pt x="46" y="13"/>
                  <a:pt x="46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3"/>
                  <a:pt x="45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4" y="13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2"/>
                  <a:pt x="43" y="12"/>
                  <a:pt x="43" y="12"/>
                </a:cubicBezTo>
                <a:cubicBezTo>
                  <a:pt x="43" y="12"/>
                  <a:pt x="43" y="12"/>
                  <a:pt x="43" y="12"/>
                </a:cubicBezTo>
                <a:cubicBezTo>
                  <a:pt x="43" y="12"/>
                  <a:pt x="43" y="12"/>
                  <a:pt x="43" y="11"/>
                </a:cubicBezTo>
                <a:cubicBezTo>
                  <a:pt x="43" y="11"/>
                  <a:pt x="43" y="11"/>
                  <a:pt x="43" y="11"/>
                </a:cubicBezTo>
                <a:cubicBezTo>
                  <a:pt x="43" y="11"/>
                  <a:pt x="43" y="11"/>
                  <a:pt x="43" y="11"/>
                </a:cubicBezTo>
                <a:cubicBezTo>
                  <a:pt x="43" y="11"/>
                  <a:pt x="43" y="11"/>
                  <a:pt x="43" y="12"/>
                </a:cubicBezTo>
                <a:cubicBezTo>
                  <a:pt x="42" y="12"/>
                  <a:pt x="42" y="12"/>
                  <a:pt x="42" y="12"/>
                </a:cubicBezTo>
                <a:cubicBezTo>
                  <a:pt x="42" y="12"/>
                  <a:pt x="42" y="12"/>
                  <a:pt x="42" y="12"/>
                </a:cubicBezTo>
                <a:cubicBezTo>
                  <a:pt x="42" y="12"/>
                  <a:pt x="42" y="12"/>
                  <a:pt x="42" y="12"/>
                </a:cubicBezTo>
                <a:cubicBezTo>
                  <a:pt x="42" y="12"/>
                  <a:pt x="42" y="12"/>
                  <a:pt x="42" y="12"/>
                </a:cubicBezTo>
                <a:cubicBezTo>
                  <a:pt x="41" y="12"/>
                  <a:pt x="41" y="12"/>
                  <a:pt x="41" y="12"/>
                </a:cubicBezTo>
                <a:cubicBezTo>
                  <a:pt x="41" y="12"/>
                  <a:pt x="41" y="12"/>
                  <a:pt x="41" y="12"/>
                </a:cubicBezTo>
                <a:cubicBezTo>
                  <a:pt x="41" y="12"/>
                  <a:pt x="41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8" y="12"/>
                  <a:pt x="38" y="12"/>
                </a:cubicBezTo>
                <a:cubicBezTo>
                  <a:pt x="38" y="12"/>
                  <a:pt x="38" y="12"/>
                  <a:pt x="38" y="12"/>
                </a:cubicBezTo>
                <a:cubicBezTo>
                  <a:pt x="38" y="12"/>
                  <a:pt x="38" y="12"/>
                  <a:pt x="38" y="13"/>
                </a:cubicBezTo>
                <a:cubicBezTo>
                  <a:pt x="38" y="13"/>
                  <a:pt x="38" y="13"/>
                  <a:pt x="38" y="13"/>
                </a:cubicBezTo>
                <a:cubicBezTo>
                  <a:pt x="38" y="13"/>
                  <a:pt x="38" y="13"/>
                  <a:pt x="38" y="13"/>
                </a:cubicBezTo>
                <a:cubicBezTo>
                  <a:pt x="38" y="13"/>
                  <a:pt x="38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15"/>
                  <a:pt x="37" y="15"/>
                  <a:pt x="37" y="15"/>
                </a:cubicBezTo>
                <a:cubicBezTo>
                  <a:pt x="37" y="15"/>
                  <a:pt x="37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5" y="15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7"/>
                  <a:pt x="35" y="17"/>
                  <a:pt x="35" y="17"/>
                </a:cubicBezTo>
                <a:cubicBezTo>
                  <a:pt x="35" y="17"/>
                  <a:pt x="35" y="17"/>
                  <a:pt x="35" y="17"/>
                </a:cubicBezTo>
                <a:cubicBezTo>
                  <a:pt x="35" y="17"/>
                  <a:pt x="35" y="17"/>
                  <a:pt x="35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9"/>
                  <a:pt x="34" y="20"/>
                  <a:pt x="34" y="20"/>
                </a:cubicBezTo>
                <a:cubicBezTo>
                  <a:pt x="34" y="20"/>
                  <a:pt x="34" y="20"/>
                  <a:pt x="34" y="20"/>
                </a:cubicBezTo>
                <a:cubicBezTo>
                  <a:pt x="34" y="20"/>
                  <a:pt x="34" y="20"/>
                  <a:pt x="34" y="20"/>
                </a:cubicBezTo>
                <a:cubicBezTo>
                  <a:pt x="34" y="20"/>
                  <a:pt x="34" y="20"/>
                  <a:pt x="34" y="20"/>
                </a:cubicBezTo>
                <a:cubicBezTo>
                  <a:pt x="34" y="20"/>
                  <a:pt x="34" y="20"/>
                  <a:pt x="34" y="20"/>
                </a:cubicBezTo>
                <a:cubicBezTo>
                  <a:pt x="34" y="20"/>
                  <a:pt x="34" y="20"/>
                  <a:pt x="35" y="20"/>
                </a:cubicBezTo>
                <a:cubicBezTo>
                  <a:pt x="35" y="20"/>
                  <a:pt x="35" y="20"/>
                  <a:pt x="35" y="20"/>
                </a:cubicBezTo>
                <a:cubicBezTo>
                  <a:pt x="35" y="20"/>
                  <a:pt x="35" y="20"/>
                  <a:pt x="35" y="20"/>
                </a:cubicBezTo>
                <a:cubicBezTo>
                  <a:pt x="35" y="20"/>
                  <a:pt x="35" y="20"/>
                  <a:pt x="35" y="20"/>
                </a:cubicBezTo>
                <a:cubicBezTo>
                  <a:pt x="35" y="21"/>
                  <a:pt x="35" y="21"/>
                  <a:pt x="35" y="21"/>
                </a:cubicBezTo>
                <a:cubicBezTo>
                  <a:pt x="35" y="21"/>
                  <a:pt x="34" y="21"/>
                  <a:pt x="34" y="21"/>
                </a:cubicBezTo>
                <a:cubicBezTo>
                  <a:pt x="34" y="21"/>
                  <a:pt x="34" y="21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2"/>
                  <a:pt x="35" y="22"/>
                </a:cubicBezTo>
                <a:cubicBezTo>
                  <a:pt x="35" y="22"/>
                  <a:pt x="35" y="22"/>
                  <a:pt x="35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5" y="23"/>
                  <a:pt x="36" y="23"/>
                  <a:pt x="36" y="24"/>
                </a:cubicBezTo>
                <a:cubicBezTo>
                  <a:pt x="36" y="24"/>
                  <a:pt x="36" y="24"/>
                  <a:pt x="36" y="24"/>
                </a:cubicBezTo>
                <a:cubicBezTo>
                  <a:pt x="36" y="24"/>
                  <a:pt x="36" y="25"/>
                  <a:pt x="36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37" y="25"/>
                  <a:pt x="37" y="25"/>
                  <a:pt x="37" y="25"/>
                </a:cubicBezTo>
                <a:cubicBezTo>
                  <a:pt x="37" y="25"/>
                  <a:pt x="37" y="25"/>
                  <a:pt x="37" y="25"/>
                </a:cubicBezTo>
                <a:cubicBezTo>
                  <a:pt x="37" y="25"/>
                  <a:pt x="37" y="26"/>
                  <a:pt x="37" y="26"/>
                </a:cubicBezTo>
                <a:cubicBezTo>
                  <a:pt x="37" y="26"/>
                  <a:pt x="37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1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26"/>
                  <a:pt x="42" y="26"/>
                  <a:pt x="43" y="26"/>
                </a:cubicBezTo>
                <a:cubicBezTo>
                  <a:pt x="43" y="26"/>
                  <a:pt x="43" y="26"/>
                  <a:pt x="43" y="26"/>
                </a:cubicBezTo>
                <a:cubicBezTo>
                  <a:pt x="43" y="26"/>
                  <a:pt x="43" y="26"/>
                  <a:pt x="43" y="26"/>
                </a:cubicBezTo>
                <a:cubicBezTo>
                  <a:pt x="43" y="26"/>
                  <a:pt x="43" y="26"/>
                  <a:pt x="43" y="26"/>
                </a:cubicBezTo>
                <a:cubicBezTo>
                  <a:pt x="43" y="26"/>
                  <a:pt x="43" y="26"/>
                  <a:pt x="43" y="26"/>
                </a:cubicBezTo>
                <a:cubicBezTo>
                  <a:pt x="44" y="26"/>
                  <a:pt x="44" y="26"/>
                  <a:pt x="44" y="26"/>
                </a:cubicBezTo>
                <a:cubicBezTo>
                  <a:pt x="44" y="26"/>
                  <a:pt x="44" y="26"/>
                  <a:pt x="44" y="26"/>
                </a:cubicBezTo>
                <a:cubicBezTo>
                  <a:pt x="44" y="26"/>
                  <a:pt x="44" y="26"/>
                  <a:pt x="44" y="26"/>
                </a:cubicBezTo>
                <a:cubicBezTo>
                  <a:pt x="45" y="26"/>
                  <a:pt x="45" y="26"/>
                  <a:pt x="45" y="26"/>
                </a:cubicBezTo>
                <a:cubicBezTo>
                  <a:pt x="45" y="26"/>
                  <a:pt x="45" y="26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6" y="27"/>
                  <a:pt x="46" y="27"/>
                  <a:pt x="46" y="27"/>
                </a:cubicBezTo>
                <a:cubicBezTo>
                  <a:pt x="46" y="27"/>
                  <a:pt x="46" y="27"/>
                  <a:pt x="46" y="27"/>
                </a:cubicBezTo>
                <a:cubicBezTo>
                  <a:pt x="46" y="27"/>
                  <a:pt x="46" y="27"/>
                  <a:pt x="46" y="27"/>
                </a:cubicBezTo>
                <a:cubicBezTo>
                  <a:pt x="46" y="27"/>
                  <a:pt x="47" y="28"/>
                  <a:pt x="47" y="28"/>
                </a:cubicBezTo>
                <a:cubicBezTo>
                  <a:pt x="47" y="28"/>
                  <a:pt x="46" y="28"/>
                  <a:pt x="46" y="28"/>
                </a:cubicBezTo>
                <a:cubicBezTo>
                  <a:pt x="46" y="28"/>
                  <a:pt x="46" y="28"/>
                  <a:pt x="46" y="28"/>
                </a:cubicBezTo>
                <a:cubicBezTo>
                  <a:pt x="46" y="28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30"/>
                  <a:pt x="46" y="30"/>
                </a:cubicBezTo>
                <a:cubicBezTo>
                  <a:pt x="46" y="30"/>
                  <a:pt x="46" y="30"/>
                  <a:pt x="46" y="30"/>
                </a:cubicBezTo>
                <a:cubicBezTo>
                  <a:pt x="46" y="30"/>
                  <a:pt x="46" y="30"/>
                  <a:pt x="46" y="30"/>
                </a:cubicBezTo>
                <a:cubicBezTo>
                  <a:pt x="46" y="30"/>
                  <a:pt x="47" y="30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7" y="30"/>
                  <a:pt x="47" y="30"/>
                  <a:pt x="47" y="30"/>
                </a:cubicBezTo>
                <a:cubicBezTo>
                  <a:pt x="47" y="30"/>
                  <a:pt x="47" y="31"/>
                  <a:pt x="47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7" y="32"/>
                  <a:pt x="47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4"/>
                  <a:pt x="48" y="34"/>
                </a:cubicBezTo>
                <a:cubicBezTo>
                  <a:pt x="48" y="34"/>
                  <a:pt x="48" y="34"/>
                  <a:pt x="48" y="34"/>
                </a:cubicBezTo>
                <a:cubicBezTo>
                  <a:pt x="48" y="34"/>
                  <a:pt x="48" y="34"/>
                  <a:pt x="48" y="34"/>
                </a:cubicBezTo>
                <a:cubicBezTo>
                  <a:pt x="48" y="34"/>
                  <a:pt x="48" y="34"/>
                  <a:pt x="48" y="34"/>
                </a:cubicBezTo>
                <a:cubicBezTo>
                  <a:pt x="48" y="34"/>
                  <a:pt x="48" y="34"/>
                  <a:pt x="48" y="34"/>
                </a:cubicBezTo>
                <a:cubicBezTo>
                  <a:pt x="48" y="34"/>
                  <a:pt x="48" y="35"/>
                  <a:pt x="48" y="35"/>
                </a:cubicBezTo>
                <a:cubicBezTo>
                  <a:pt x="48" y="35"/>
                  <a:pt x="48" y="35"/>
                  <a:pt x="48" y="35"/>
                </a:cubicBezTo>
                <a:cubicBezTo>
                  <a:pt x="48" y="35"/>
                  <a:pt x="48" y="35"/>
                  <a:pt x="48" y="35"/>
                </a:cubicBezTo>
                <a:cubicBezTo>
                  <a:pt x="48" y="35"/>
                  <a:pt x="48" y="35"/>
                  <a:pt x="48" y="35"/>
                </a:cubicBezTo>
                <a:cubicBezTo>
                  <a:pt x="48" y="35"/>
                  <a:pt x="48" y="35"/>
                  <a:pt x="48" y="35"/>
                </a:cubicBezTo>
                <a:cubicBezTo>
                  <a:pt x="47" y="35"/>
                  <a:pt x="47" y="35"/>
                  <a:pt x="47" y="35"/>
                </a:cubicBezTo>
                <a:cubicBezTo>
                  <a:pt x="47" y="35"/>
                  <a:pt x="47" y="35"/>
                  <a:pt x="47" y="36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7" y="37"/>
                  <a:pt x="47" y="37"/>
                  <a:pt x="47" y="37"/>
                </a:cubicBezTo>
                <a:cubicBezTo>
                  <a:pt x="46" y="37"/>
                  <a:pt x="46" y="37"/>
                  <a:pt x="46" y="37"/>
                </a:cubicBezTo>
                <a:cubicBezTo>
                  <a:pt x="46" y="37"/>
                  <a:pt x="46" y="37"/>
                  <a:pt x="46" y="37"/>
                </a:cubicBezTo>
                <a:cubicBezTo>
                  <a:pt x="46" y="37"/>
                  <a:pt x="46" y="37"/>
                  <a:pt x="46" y="37"/>
                </a:cubicBezTo>
                <a:cubicBezTo>
                  <a:pt x="46" y="37"/>
                  <a:pt x="46" y="37"/>
                  <a:pt x="46" y="37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6" y="40"/>
                  <a:pt x="46" y="40"/>
                </a:cubicBezTo>
                <a:cubicBezTo>
                  <a:pt x="46" y="40"/>
                  <a:pt x="47" y="40"/>
                  <a:pt x="47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40"/>
                  <a:pt x="47" y="40"/>
                  <a:pt x="47" y="40"/>
                </a:cubicBezTo>
                <a:cubicBezTo>
                  <a:pt x="47" y="40"/>
                  <a:pt x="47" y="41"/>
                  <a:pt x="47" y="41"/>
                </a:cubicBezTo>
                <a:cubicBezTo>
                  <a:pt x="47" y="41"/>
                  <a:pt x="47" y="41"/>
                  <a:pt x="47" y="41"/>
                </a:cubicBezTo>
                <a:cubicBezTo>
                  <a:pt x="47" y="41"/>
                  <a:pt x="47" y="41"/>
                  <a:pt x="47" y="41"/>
                </a:cubicBezTo>
                <a:cubicBezTo>
                  <a:pt x="46" y="41"/>
                  <a:pt x="46" y="41"/>
                  <a:pt x="46" y="41"/>
                </a:cubicBezTo>
                <a:cubicBezTo>
                  <a:pt x="46" y="43"/>
                  <a:pt x="46" y="43"/>
                  <a:pt x="46" y="43"/>
                </a:cubicBezTo>
                <a:cubicBezTo>
                  <a:pt x="47" y="43"/>
                  <a:pt x="47" y="43"/>
                  <a:pt x="47" y="43"/>
                </a:cubicBezTo>
                <a:cubicBezTo>
                  <a:pt x="47" y="43"/>
                  <a:pt x="47" y="43"/>
                  <a:pt x="47" y="44"/>
                </a:cubicBezTo>
                <a:cubicBezTo>
                  <a:pt x="47" y="44"/>
                  <a:pt x="47" y="44"/>
                  <a:pt x="47" y="44"/>
                </a:cubicBezTo>
                <a:cubicBezTo>
                  <a:pt x="47" y="44"/>
                  <a:pt x="47" y="44"/>
                  <a:pt x="47" y="44"/>
                </a:cubicBezTo>
                <a:cubicBezTo>
                  <a:pt x="47" y="44"/>
                  <a:pt x="47" y="45"/>
                  <a:pt x="47" y="45"/>
                </a:cubicBezTo>
                <a:cubicBezTo>
                  <a:pt x="47" y="45"/>
                  <a:pt x="47" y="45"/>
                  <a:pt x="46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45"/>
                  <a:pt x="46" y="45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7" y="46"/>
                  <a:pt x="47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7" y="46"/>
                  <a:pt x="48" y="46"/>
                  <a:pt x="48" y="46"/>
                </a:cubicBezTo>
                <a:cubicBezTo>
                  <a:pt x="48" y="46"/>
                  <a:pt x="48" y="46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49" y="45"/>
                </a:cubicBezTo>
                <a:cubicBezTo>
                  <a:pt x="49" y="45"/>
                  <a:pt x="49" y="45"/>
                  <a:pt x="50" y="45"/>
                </a:cubicBezTo>
                <a:cubicBezTo>
                  <a:pt x="50" y="45"/>
                  <a:pt x="50" y="45"/>
                  <a:pt x="50" y="45"/>
                </a:cubicBezTo>
                <a:cubicBezTo>
                  <a:pt x="50" y="45"/>
                  <a:pt x="50" y="45"/>
                  <a:pt x="50" y="45"/>
                </a:cubicBezTo>
                <a:cubicBezTo>
                  <a:pt x="50" y="44"/>
                  <a:pt x="50" y="44"/>
                  <a:pt x="50" y="44"/>
                </a:cubicBezTo>
                <a:cubicBezTo>
                  <a:pt x="50" y="44"/>
                  <a:pt x="50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1" y="44"/>
                  <a:pt x="51" y="44"/>
                  <a:pt x="51" y="44"/>
                </a:cubicBezTo>
                <a:cubicBezTo>
                  <a:pt x="52" y="44"/>
                  <a:pt x="52" y="43"/>
                  <a:pt x="52" y="43"/>
                </a:cubicBezTo>
                <a:cubicBezTo>
                  <a:pt x="52" y="43"/>
                  <a:pt x="52" y="43"/>
                  <a:pt x="52" y="43"/>
                </a:cubicBezTo>
                <a:cubicBezTo>
                  <a:pt x="52" y="43"/>
                  <a:pt x="52" y="43"/>
                  <a:pt x="52" y="43"/>
                </a:cubicBezTo>
                <a:cubicBezTo>
                  <a:pt x="52" y="43"/>
                  <a:pt x="52" y="43"/>
                  <a:pt x="52" y="43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1" y="42"/>
                  <a:pt x="51" y="42"/>
                </a:cubicBezTo>
                <a:cubicBezTo>
                  <a:pt x="51" y="42"/>
                  <a:pt x="51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1"/>
                  <a:pt x="53" y="41"/>
                  <a:pt x="53" y="41"/>
                </a:cubicBezTo>
                <a:cubicBezTo>
                  <a:pt x="53" y="41"/>
                  <a:pt x="53" y="40"/>
                  <a:pt x="53" y="40"/>
                </a:cubicBezTo>
                <a:cubicBezTo>
                  <a:pt x="53" y="40"/>
                  <a:pt x="53" y="40"/>
                  <a:pt x="53" y="40"/>
                </a:cubicBezTo>
                <a:cubicBezTo>
                  <a:pt x="53" y="40"/>
                  <a:pt x="53" y="40"/>
                  <a:pt x="53" y="40"/>
                </a:cubicBezTo>
                <a:cubicBezTo>
                  <a:pt x="53" y="40"/>
                  <a:pt x="53" y="40"/>
                  <a:pt x="53" y="40"/>
                </a:cubicBezTo>
                <a:cubicBezTo>
                  <a:pt x="53" y="40"/>
                  <a:pt x="53" y="40"/>
                  <a:pt x="53" y="40"/>
                </a:cubicBezTo>
                <a:cubicBezTo>
                  <a:pt x="53" y="39"/>
                  <a:pt x="53" y="39"/>
                  <a:pt x="53" y="39"/>
                </a:cubicBezTo>
                <a:cubicBezTo>
                  <a:pt x="53" y="39"/>
                  <a:pt x="53" y="39"/>
                  <a:pt x="53" y="39"/>
                </a:cubicBezTo>
                <a:cubicBezTo>
                  <a:pt x="53" y="39"/>
                  <a:pt x="53" y="39"/>
                  <a:pt x="53" y="39"/>
                </a:cubicBezTo>
                <a:cubicBezTo>
                  <a:pt x="53" y="39"/>
                  <a:pt x="53" y="39"/>
                  <a:pt x="53" y="39"/>
                </a:cubicBezTo>
                <a:cubicBezTo>
                  <a:pt x="53" y="39"/>
                  <a:pt x="54" y="39"/>
                  <a:pt x="54" y="39"/>
                </a:cubicBezTo>
                <a:cubicBezTo>
                  <a:pt x="54" y="39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7"/>
                  <a:pt x="54" y="37"/>
                  <a:pt x="55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6"/>
                  <a:pt x="55" y="36"/>
                  <a:pt x="55" y="36"/>
                </a:cubicBezTo>
                <a:cubicBezTo>
                  <a:pt x="55" y="36"/>
                  <a:pt x="55" y="36"/>
                  <a:pt x="55" y="36"/>
                </a:cubicBezTo>
                <a:cubicBezTo>
                  <a:pt x="55" y="36"/>
                  <a:pt x="55" y="35"/>
                  <a:pt x="55" y="35"/>
                </a:cubicBezTo>
                <a:cubicBezTo>
                  <a:pt x="55" y="35"/>
                  <a:pt x="55" y="35"/>
                  <a:pt x="55" y="35"/>
                </a:cubicBezTo>
                <a:cubicBezTo>
                  <a:pt x="55" y="35"/>
                  <a:pt x="55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56" y="34"/>
                  <a:pt x="56" y="33"/>
                  <a:pt x="56" y="33"/>
                </a:cubicBezTo>
                <a:cubicBezTo>
                  <a:pt x="56" y="32"/>
                  <a:pt x="56" y="32"/>
                  <a:pt x="56" y="32"/>
                </a:cubicBezTo>
                <a:cubicBezTo>
                  <a:pt x="56" y="31"/>
                  <a:pt x="56" y="31"/>
                  <a:pt x="56" y="31"/>
                </a:cubicBezTo>
                <a:cubicBezTo>
                  <a:pt x="56" y="31"/>
                  <a:pt x="56" y="31"/>
                  <a:pt x="56" y="31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30"/>
                  <a:pt x="56" y="30"/>
                  <a:pt x="56" y="30"/>
                </a:cubicBezTo>
                <a:cubicBezTo>
                  <a:pt x="56" y="29"/>
                  <a:pt x="56" y="29"/>
                  <a:pt x="56" y="29"/>
                </a:cubicBezTo>
                <a:cubicBezTo>
                  <a:pt x="56" y="29"/>
                  <a:pt x="56" y="29"/>
                  <a:pt x="56" y="29"/>
                </a:cubicBezTo>
                <a:cubicBezTo>
                  <a:pt x="56" y="29"/>
                  <a:pt x="56" y="29"/>
                  <a:pt x="56" y="29"/>
                </a:cubicBezTo>
                <a:cubicBezTo>
                  <a:pt x="56" y="29"/>
                  <a:pt x="56" y="29"/>
                  <a:pt x="56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6" y="28"/>
                  <a:pt x="56" y="27"/>
                  <a:pt x="56" y="27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6"/>
                  <a:pt x="56" y="26"/>
                  <a:pt x="56" y="26"/>
                </a:cubicBezTo>
                <a:cubicBezTo>
                  <a:pt x="56" y="26"/>
                  <a:pt x="56" y="26"/>
                  <a:pt x="56" y="26"/>
                </a:cubicBezTo>
                <a:cubicBezTo>
                  <a:pt x="57" y="26"/>
                  <a:pt x="57" y="26"/>
                  <a:pt x="57" y="26"/>
                </a:cubicBezTo>
                <a:cubicBezTo>
                  <a:pt x="57" y="25"/>
                  <a:pt x="57" y="25"/>
                  <a:pt x="57" y="25"/>
                </a:cubicBezTo>
                <a:cubicBezTo>
                  <a:pt x="57" y="25"/>
                  <a:pt x="57" y="25"/>
                  <a:pt x="57" y="25"/>
                </a:cubicBezTo>
                <a:cubicBezTo>
                  <a:pt x="57" y="25"/>
                  <a:pt x="57" y="24"/>
                  <a:pt x="56" y="24"/>
                </a:cubicBezTo>
                <a:cubicBezTo>
                  <a:pt x="56" y="24"/>
                  <a:pt x="56" y="24"/>
                  <a:pt x="56" y="24"/>
                </a:cubicBezTo>
                <a:cubicBezTo>
                  <a:pt x="56" y="24"/>
                  <a:pt x="56" y="24"/>
                  <a:pt x="56" y="24"/>
                </a:cubicBezTo>
                <a:cubicBezTo>
                  <a:pt x="56" y="23"/>
                  <a:pt x="56" y="23"/>
                  <a:pt x="56" y="23"/>
                </a:cubicBezTo>
                <a:cubicBezTo>
                  <a:pt x="56" y="23"/>
                  <a:pt x="56" y="23"/>
                  <a:pt x="56" y="23"/>
                </a:cubicBezTo>
                <a:cubicBezTo>
                  <a:pt x="56" y="23"/>
                  <a:pt x="56" y="23"/>
                  <a:pt x="56" y="23"/>
                </a:cubicBezTo>
                <a:cubicBezTo>
                  <a:pt x="56" y="23"/>
                  <a:pt x="56" y="23"/>
                  <a:pt x="56" y="23"/>
                </a:cubicBezTo>
                <a:cubicBezTo>
                  <a:pt x="56" y="23"/>
                  <a:pt x="56" y="23"/>
                  <a:pt x="56" y="23"/>
                </a:cubicBezTo>
                <a:cubicBezTo>
                  <a:pt x="56" y="23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1"/>
                </a:cubicBezTo>
                <a:cubicBezTo>
                  <a:pt x="54" y="21"/>
                  <a:pt x="54" y="21"/>
                  <a:pt x="54" y="21"/>
                </a:cubicBezTo>
                <a:cubicBezTo>
                  <a:pt x="54" y="21"/>
                  <a:pt x="54" y="21"/>
                  <a:pt x="54" y="21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3" y="19"/>
                </a:cubicBezTo>
                <a:cubicBezTo>
                  <a:pt x="53" y="19"/>
                  <a:pt x="53" y="19"/>
                  <a:pt x="53" y="19"/>
                </a:cubicBezTo>
                <a:cubicBezTo>
                  <a:pt x="53" y="19"/>
                  <a:pt x="53" y="19"/>
                  <a:pt x="53" y="19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1" y="16"/>
                  <a:pt x="51" y="15"/>
                </a:cubicBezTo>
                <a:cubicBezTo>
                  <a:pt x="51" y="15"/>
                  <a:pt x="51" y="15"/>
                  <a:pt x="51" y="15"/>
                </a:cubicBezTo>
                <a:cubicBezTo>
                  <a:pt x="51" y="15"/>
                  <a:pt x="51" y="15"/>
                  <a:pt x="51" y="15"/>
                </a:cubicBezTo>
                <a:cubicBezTo>
                  <a:pt x="52" y="15"/>
                  <a:pt x="52" y="15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7"/>
                  <a:pt x="53" y="17"/>
                  <a:pt x="53" y="17"/>
                </a:cubicBezTo>
                <a:cubicBezTo>
                  <a:pt x="53" y="17"/>
                  <a:pt x="53" y="17"/>
                  <a:pt x="53" y="17"/>
                </a:cubicBezTo>
                <a:cubicBezTo>
                  <a:pt x="53" y="17"/>
                  <a:pt x="53" y="17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3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19"/>
                  <a:pt x="54" y="19"/>
                  <a:pt x="54" y="20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4" y="20"/>
                  <a:pt x="55" y="20"/>
                </a:cubicBezTo>
                <a:cubicBezTo>
                  <a:pt x="55" y="20"/>
                  <a:pt x="55" y="20"/>
                  <a:pt x="55" y="20"/>
                </a:cubicBezTo>
                <a:cubicBezTo>
                  <a:pt x="55" y="20"/>
                  <a:pt x="55" y="20"/>
                  <a:pt x="55" y="20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21"/>
                  <a:pt x="55" y="21"/>
                  <a:pt x="55" y="22"/>
                </a:cubicBezTo>
                <a:cubicBezTo>
                  <a:pt x="55" y="22"/>
                  <a:pt x="55" y="22"/>
                  <a:pt x="56" y="22"/>
                </a:cubicBezTo>
                <a:cubicBezTo>
                  <a:pt x="56" y="22"/>
                  <a:pt x="56" y="22"/>
                  <a:pt x="56" y="22"/>
                </a:cubicBezTo>
                <a:cubicBezTo>
                  <a:pt x="56" y="22"/>
                  <a:pt x="56" y="22"/>
                  <a:pt x="56" y="22"/>
                </a:cubicBezTo>
                <a:cubicBezTo>
                  <a:pt x="56" y="21"/>
                  <a:pt x="55" y="20"/>
                  <a:pt x="55" y="20"/>
                </a:cubicBezTo>
                <a:cubicBezTo>
                  <a:pt x="55" y="19"/>
                  <a:pt x="55" y="19"/>
                  <a:pt x="55" y="19"/>
                </a:cubicBezTo>
                <a:close/>
                <a:moveTo>
                  <a:pt x="39" y="3"/>
                </a:moveTo>
                <a:cubicBezTo>
                  <a:pt x="39" y="3"/>
                  <a:pt x="39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9" y="3"/>
                  <a:pt x="39" y="3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5"/>
                  <a:pt x="38" y="5"/>
                  <a:pt x="38" y="5"/>
                </a:cubicBezTo>
                <a:cubicBezTo>
                  <a:pt x="39" y="5"/>
                  <a:pt x="39" y="5"/>
                  <a:pt x="39" y="5"/>
                </a:cubicBezTo>
                <a:cubicBezTo>
                  <a:pt x="39" y="5"/>
                  <a:pt x="39" y="5"/>
                  <a:pt x="39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4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3"/>
                  <a:pt x="40" y="3"/>
                  <a:pt x="40" y="3"/>
                </a:cubicBezTo>
                <a:cubicBezTo>
                  <a:pt x="39" y="3"/>
                  <a:pt x="39" y="3"/>
                  <a:pt x="39" y="3"/>
                </a:cubicBezTo>
                <a:cubicBezTo>
                  <a:pt x="39" y="3"/>
                  <a:pt x="39" y="3"/>
                  <a:pt x="39" y="3"/>
                </a:cubicBezTo>
                <a:cubicBezTo>
                  <a:pt x="39" y="3"/>
                  <a:pt x="39" y="3"/>
                  <a:pt x="39" y="3"/>
                </a:cubicBezTo>
                <a:cubicBezTo>
                  <a:pt x="39" y="3"/>
                  <a:pt x="39" y="3"/>
                  <a:pt x="39" y="3"/>
                </a:cubicBezTo>
                <a:close/>
                <a:moveTo>
                  <a:pt x="37" y="3"/>
                </a:moveTo>
                <a:cubicBezTo>
                  <a:pt x="37" y="3"/>
                  <a:pt x="37" y="3"/>
                  <a:pt x="37" y="3"/>
                </a:cubicBezTo>
                <a:cubicBezTo>
                  <a:pt x="37" y="3"/>
                  <a:pt x="37" y="3"/>
                  <a:pt x="37" y="3"/>
                </a:cubicBezTo>
                <a:cubicBezTo>
                  <a:pt x="37" y="3"/>
                  <a:pt x="37" y="3"/>
                  <a:pt x="37" y="3"/>
                </a:cubicBezTo>
                <a:cubicBezTo>
                  <a:pt x="37" y="3"/>
                  <a:pt x="37" y="3"/>
                  <a:pt x="37" y="3"/>
                </a:cubicBezTo>
                <a:cubicBezTo>
                  <a:pt x="37" y="3"/>
                  <a:pt x="37" y="3"/>
                  <a:pt x="37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7" y="5"/>
                </a:cubicBezTo>
                <a:cubicBezTo>
                  <a:pt x="37" y="5"/>
                  <a:pt x="37" y="5"/>
                  <a:pt x="37" y="5"/>
                </a:cubicBezTo>
                <a:cubicBezTo>
                  <a:pt x="37" y="5"/>
                  <a:pt x="37" y="5"/>
                  <a:pt x="37" y="5"/>
                </a:cubicBezTo>
                <a:cubicBezTo>
                  <a:pt x="37" y="5"/>
                  <a:pt x="37" y="5"/>
                  <a:pt x="37" y="5"/>
                </a:cubicBezTo>
                <a:cubicBezTo>
                  <a:pt x="37" y="5"/>
                  <a:pt x="38" y="5"/>
                  <a:pt x="38" y="5"/>
                </a:cubicBezTo>
                <a:cubicBezTo>
                  <a:pt x="38" y="5"/>
                  <a:pt x="38" y="5"/>
                  <a:pt x="38" y="5"/>
                </a:cubicBezTo>
                <a:cubicBezTo>
                  <a:pt x="38" y="5"/>
                  <a:pt x="38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4"/>
                  <a:pt x="38" y="4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2"/>
                  <a:pt x="38" y="2"/>
                </a:cubicBezTo>
                <a:cubicBezTo>
                  <a:pt x="38" y="2"/>
                  <a:pt x="38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6" y="2"/>
                  <a:pt x="36" y="2"/>
                  <a:pt x="36" y="2"/>
                </a:cubicBezTo>
                <a:cubicBezTo>
                  <a:pt x="36" y="2"/>
                  <a:pt x="36" y="2"/>
                  <a:pt x="36" y="2"/>
                </a:cubicBezTo>
                <a:cubicBezTo>
                  <a:pt x="36" y="2"/>
                  <a:pt x="36" y="2"/>
                  <a:pt x="36" y="2"/>
                </a:cubicBezTo>
                <a:cubicBezTo>
                  <a:pt x="36" y="2"/>
                  <a:pt x="36" y="2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7" y="3"/>
                  <a:pt x="37" y="3"/>
                  <a:pt x="37" y="3"/>
                </a:cubicBezTo>
                <a:cubicBezTo>
                  <a:pt x="37" y="3"/>
                  <a:pt x="37" y="3"/>
                  <a:pt x="37" y="3"/>
                </a:cubicBezTo>
                <a:close/>
                <a:moveTo>
                  <a:pt x="55" y="38"/>
                </a:moveTo>
                <a:cubicBezTo>
                  <a:pt x="56" y="38"/>
                  <a:pt x="56" y="38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7"/>
                  <a:pt x="55" y="37"/>
                  <a:pt x="55" y="37"/>
                </a:cubicBezTo>
                <a:cubicBezTo>
                  <a:pt x="55" y="38"/>
                  <a:pt x="55" y="38"/>
                  <a:pt x="55" y="38"/>
                </a:cubicBezTo>
                <a:cubicBezTo>
                  <a:pt x="55" y="38"/>
                  <a:pt x="55" y="38"/>
                  <a:pt x="55" y="38"/>
                </a:cubicBezTo>
                <a:cubicBezTo>
                  <a:pt x="55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9"/>
                  <a:pt x="54" y="39"/>
                </a:cubicBezTo>
                <a:cubicBezTo>
                  <a:pt x="54" y="39"/>
                  <a:pt x="54" y="39"/>
                  <a:pt x="54" y="39"/>
                </a:cubicBezTo>
                <a:cubicBezTo>
                  <a:pt x="54" y="39"/>
                  <a:pt x="54" y="39"/>
                  <a:pt x="54" y="39"/>
                </a:cubicBezTo>
                <a:cubicBezTo>
                  <a:pt x="54" y="39"/>
                  <a:pt x="54" y="39"/>
                  <a:pt x="54" y="39"/>
                </a:cubicBezTo>
                <a:cubicBezTo>
                  <a:pt x="54" y="40"/>
                  <a:pt x="54" y="40"/>
                  <a:pt x="54" y="40"/>
                </a:cubicBezTo>
                <a:cubicBezTo>
                  <a:pt x="54" y="40"/>
                  <a:pt x="54" y="41"/>
                  <a:pt x="54" y="41"/>
                </a:cubicBezTo>
                <a:cubicBezTo>
                  <a:pt x="54" y="41"/>
                  <a:pt x="54" y="41"/>
                  <a:pt x="54" y="41"/>
                </a:cubicBezTo>
                <a:cubicBezTo>
                  <a:pt x="54" y="41"/>
                  <a:pt x="54" y="41"/>
                  <a:pt x="54" y="41"/>
                </a:cubicBezTo>
                <a:cubicBezTo>
                  <a:pt x="54" y="41"/>
                  <a:pt x="54" y="41"/>
                  <a:pt x="54" y="41"/>
                </a:cubicBezTo>
                <a:cubicBezTo>
                  <a:pt x="55" y="41"/>
                  <a:pt x="55" y="40"/>
                  <a:pt x="55" y="40"/>
                </a:cubicBezTo>
                <a:cubicBezTo>
                  <a:pt x="55" y="40"/>
                  <a:pt x="55" y="40"/>
                  <a:pt x="55" y="40"/>
                </a:cubicBezTo>
                <a:cubicBezTo>
                  <a:pt x="55" y="40"/>
                  <a:pt x="55" y="40"/>
                  <a:pt x="55" y="40"/>
                </a:cubicBezTo>
                <a:cubicBezTo>
                  <a:pt x="55" y="40"/>
                  <a:pt x="55" y="40"/>
                  <a:pt x="55" y="40"/>
                </a:cubicBezTo>
                <a:cubicBezTo>
                  <a:pt x="55" y="40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5" y="39"/>
                  <a:pt x="55" y="38"/>
                  <a:pt x="55" y="38"/>
                </a:cubicBezTo>
                <a:cubicBezTo>
                  <a:pt x="55" y="38"/>
                  <a:pt x="55" y="38"/>
                  <a:pt x="55" y="38"/>
                </a:cubicBezTo>
                <a:cubicBezTo>
                  <a:pt x="55" y="38"/>
                  <a:pt x="55" y="38"/>
                  <a:pt x="55" y="38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91" name="Oval 40"/>
          <p:cNvSpPr>
            <a:spLocks noChangeArrowheads="1"/>
          </p:cNvSpPr>
          <p:nvPr/>
        </p:nvSpPr>
        <p:spPr bwMode="auto">
          <a:xfrm>
            <a:off x="4592118" y="3672698"/>
            <a:ext cx="675073" cy="671079"/>
          </a:xfrm>
          <a:prstGeom prst="ellipse">
            <a:avLst/>
          </a:prstGeom>
          <a:solidFill>
            <a:schemeClr val="bg1"/>
          </a:solidFill>
          <a:ln w="12700" cap="flat">
            <a:solidFill>
              <a:srgbClr val="414455"/>
            </a:solidFill>
            <a:prstDash val="solid"/>
            <a:miter lim="800000"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92" name="Oval 41"/>
          <p:cNvSpPr>
            <a:spLocks noChangeArrowheads="1"/>
          </p:cNvSpPr>
          <p:nvPr/>
        </p:nvSpPr>
        <p:spPr bwMode="auto">
          <a:xfrm>
            <a:off x="6659184" y="3672698"/>
            <a:ext cx="672799" cy="671079"/>
          </a:xfrm>
          <a:prstGeom prst="ellipse">
            <a:avLst/>
          </a:prstGeom>
          <a:solidFill>
            <a:schemeClr val="bg1"/>
          </a:solidFill>
          <a:ln w="12700" cap="flat">
            <a:solidFill>
              <a:srgbClr val="414455"/>
            </a:solidFill>
            <a:prstDash val="solid"/>
            <a:miter lim="800000"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93" name="Oval 42"/>
          <p:cNvSpPr>
            <a:spLocks noChangeArrowheads="1"/>
          </p:cNvSpPr>
          <p:nvPr/>
        </p:nvSpPr>
        <p:spPr bwMode="auto">
          <a:xfrm>
            <a:off x="8731099" y="3672698"/>
            <a:ext cx="672799" cy="671079"/>
          </a:xfrm>
          <a:prstGeom prst="ellipse">
            <a:avLst/>
          </a:prstGeom>
          <a:solidFill>
            <a:schemeClr val="bg1"/>
          </a:solidFill>
          <a:ln w="12700" cap="flat">
            <a:solidFill>
              <a:srgbClr val="414455"/>
            </a:solidFill>
            <a:prstDash val="solid"/>
            <a:miter lim="800000"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94" name="Freeform 43"/>
          <p:cNvSpPr>
            <a:spLocks noEditPoints="1"/>
          </p:cNvSpPr>
          <p:nvPr/>
        </p:nvSpPr>
        <p:spPr bwMode="auto">
          <a:xfrm>
            <a:off x="6855796" y="3896390"/>
            <a:ext cx="279575" cy="223697"/>
          </a:xfrm>
          <a:custGeom>
            <a:avLst/>
            <a:gdLst>
              <a:gd name="T0" fmla="*/ 25 w 45"/>
              <a:gd name="T1" fmla="*/ 23 h 36"/>
              <a:gd name="T2" fmla="*/ 25 w 45"/>
              <a:gd name="T3" fmla="*/ 24 h 36"/>
              <a:gd name="T4" fmla="*/ 24 w 45"/>
              <a:gd name="T5" fmla="*/ 24 h 36"/>
              <a:gd name="T6" fmla="*/ 23 w 45"/>
              <a:gd name="T7" fmla="*/ 24 h 36"/>
              <a:gd name="T8" fmla="*/ 21 w 45"/>
              <a:gd name="T9" fmla="*/ 24 h 36"/>
              <a:gd name="T10" fmla="*/ 21 w 45"/>
              <a:gd name="T11" fmla="*/ 24 h 36"/>
              <a:gd name="T12" fmla="*/ 21 w 45"/>
              <a:gd name="T13" fmla="*/ 23 h 36"/>
              <a:gd name="T14" fmla="*/ 0 w 45"/>
              <a:gd name="T15" fmla="*/ 16 h 36"/>
              <a:gd name="T16" fmla="*/ 0 w 45"/>
              <a:gd name="T17" fmla="*/ 29 h 36"/>
              <a:gd name="T18" fmla="*/ 7 w 45"/>
              <a:gd name="T19" fmla="*/ 36 h 36"/>
              <a:gd name="T20" fmla="*/ 23 w 45"/>
              <a:gd name="T21" fmla="*/ 36 h 36"/>
              <a:gd name="T22" fmla="*/ 38 w 45"/>
              <a:gd name="T23" fmla="*/ 36 h 36"/>
              <a:gd name="T24" fmla="*/ 45 w 45"/>
              <a:gd name="T25" fmla="*/ 29 h 36"/>
              <a:gd name="T26" fmla="*/ 45 w 45"/>
              <a:gd name="T27" fmla="*/ 16 h 36"/>
              <a:gd name="T28" fmla="*/ 25 w 45"/>
              <a:gd name="T29" fmla="*/ 23 h 36"/>
              <a:gd name="T30" fmla="*/ 23 w 45"/>
              <a:gd name="T31" fmla="*/ 21 h 36"/>
              <a:gd name="T32" fmla="*/ 23 w 45"/>
              <a:gd name="T33" fmla="*/ 21 h 36"/>
              <a:gd name="T34" fmla="*/ 24 w 45"/>
              <a:gd name="T35" fmla="*/ 21 h 36"/>
              <a:gd name="T36" fmla="*/ 24 w 45"/>
              <a:gd name="T37" fmla="*/ 23 h 36"/>
              <a:gd name="T38" fmla="*/ 23 w 45"/>
              <a:gd name="T39" fmla="*/ 24 h 36"/>
              <a:gd name="T40" fmla="*/ 23 w 45"/>
              <a:gd name="T41" fmla="*/ 24 h 36"/>
              <a:gd name="T42" fmla="*/ 22 w 45"/>
              <a:gd name="T43" fmla="*/ 24 h 36"/>
              <a:gd name="T44" fmla="*/ 21 w 45"/>
              <a:gd name="T45" fmla="*/ 23 h 36"/>
              <a:gd name="T46" fmla="*/ 21 w 45"/>
              <a:gd name="T47" fmla="*/ 21 h 36"/>
              <a:gd name="T48" fmla="*/ 22 w 45"/>
              <a:gd name="T49" fmla="*/ 21 h 36"/>
              <a:gd name="T50" fmla="*/ 23 w 45"/>
              <a:gd name="T51" fmla="*/ 21 h 36"/>
              <a:gd name="T52" fmla="*/ 21 w 45"/>
              <a:gd name="T53" fmla="*/ 21 h 36"/>
              <a:gd name="T54" fmla="*/ 21 w 45"/>
              <a:gd name="T55" fmla="*/ 22 h 36"/>
              <a:gd name="T56" fmla="*/ 0 w 45"/>
              <a:gd name="T57" fmla="*/ 15 h 36"/>
              <a:gd name="T58" fmla="*/ 7 w 45"/>
              <a:gd name="T59" fmla="*/ 9 h 36"/>
              <a:gd name="T60" fmla="*/ 23 w 45"/>
              <a:gd name="T61" fmla="*/ 9 h 36"/>
              <a:gd name="T62" fmla="*/ 38 w 45"/>
              <a:gd name="T63" fmla="*/ 9 h 36"/>
              <a:gd name="T64" fmla="*/ 45 w 45"/>
              <a:gd name="T65" fmla="*/ 15 h 36"/>
              <a:gd name="T66" fmla="*/ 25 w 45"/>
              <a:gd name="T67" fmla="*/ 22 h 36"/>
              <a:gd name="T68" fmla="*/ 25 w 45"/>
              <a:gd name="T69" fmla="*/ 21 h 36"/>
              <a:gd name="T70" fmla="*/ 24 w 45"/>
              <a:gd name="T71" fmla="*/ 20 h 36"/>
              <a:gd name="T72" fmla="*/ 23 w 45"/>
              <a:gd name="T73" fmla="*/ 20 h 36"/>
              <a:gd name="T74" fmla="*/ 21 w 45"/>
              <a:gd name="T75" fmla="*/ 20 h 36"/>
              <a:gd name="T76" fmla="*/ 21 w 45"/>
              <a:gd name="T77" fmla="*/ 21 h 36"/>
              <a:gd name="T78" fmla="*/ 23 w 45"/>
              <a:gd name="T79" fmla="*/ 1 h 36"/>
              <a:gd name="T80" fmla="*/ 23 w 45"/>
              <a:gd name="T81" fmla="*/ 1 h 36"/>
              <a:gd name="T82" fmla="*/ 30 w 45"/>
              <a:gd name="T83" fmla="*/ 8 h 36"/>
              <a:gd name="T84" fmla="*/ 31 w 45"/>
              <a:gd name="T85" fmla="*/ 8 h 36"/>
              <a:gd name="T86" fmla="*/ 23 w 45"/>
              <a:gd name="T87" fmla="*/ 0 h 36"/>
              <a:gd name="T88" fmla="*/ 23 w 45"/>
              <a:gd name="T89" fmla="*/ 0 h 36"/>
              <a:gd name="T90" fmla="*/ 14 w 45"/>
              <a:gd name="T91" fmla="*/ 8 h 36"/>
              <a:gd name="T92" fmla="*/ 16 w 45"/>
              <a:gd name="T93" fmla="*/ 8 h 36"/>
              <a:gd name="T94" fmla="*/ 23 w 45"/>
              <a:gd name="T95" fmla="*/ 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5" h="36">
                <a:moveTo>
                  <a:pt x="25" y="23"/>
                </a:move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4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1" y="23"/>
                  <a:pt x="21" y="23"/>
                  <a:pt x="21" y="23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33"/>
                  <a:pt x="3" y="36"/>
                  <a:pt x="7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36"/>
                  <a:pt x="45" y="33"/>
                  <a:pt x="45" y="29"/>
                </a:cubicBezTo>
                <a:cubicBezTo>
                  <a:pt x="45" y="16"/>
                  <a:pt x="45" y="16"/>
                  <a:pt x="45" y="16"/>
                </a:cubicBezTo>
                <a:cubicBezTo>
                  <a:pt x="25" y="23"/>
                  <a:pt x="25" y="23"/>
                  <a:pt x="25" y="23"/>
                </a:cubicBezTo>
                <a:close/>
                <a:moveTo>
                  <a:pt x="23" y="21"/>
                </a:moveTo>
                <a:cubicBezTo>
                  <a:pt x="23" y="21"/>
                  <a:pt x="23" y="21"/>
                  <a:pt x="23" y="21"/>
                </a:cubicBezTo>
                <a:cubicBezTo>
                  <a:pt x="24" y="21"/>
                  <a:pt x="24" y="21"/>
                  <a:pt x="24" y="21"/>
                </a:cubicBezTo>
                <a:cubicBezTo>
                  <a:pt x="24" y="23"/>
                  <a:pt x="24" y="23"/>
                  <a:pt x="24" y="23"/>
                </a:cubicBezTo>
                <a:cubicBezTo>
                  <a:pt x="24" y="23"/>
                  <a:pt x="24" y="24"/>
                  <a:pt x="23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22" y="24"/>
                  <a:pt x="22" y="24"/>
                  <a:pt x="22" y="24"/>
                </a:cubicBezTo>
                <a:cubicBezTo>
                  <a:pt x="22" y="24"/>
                  <a:pt x="21" y="23"/>
                  <a:pt x="21" y="23"/>
                </a:cubicBezTo>
                <a:cubicBezTo>
                  <a:pt x="21" y="21"/>
                  <a:pt x="21" y="21"/>
                  <a:pt x="21" y="21"/>
                </a:cubicBezTo>
                <a:cubicBezTo>
                  <a:pt x="21" y="21"/>
                  <a:pt x="22" y="21"/>
                  <a:pt x="22" y="21"/>
                </a:cubicBezTo>
                <a:cubicBezTo>
                  <a:pt x="23" y="21"/>
                  <a:pt x="23" y="21"/>
                  <a:pt x="23" y="21"/>
                </a:cubicBezTo>
                <a:close/>
                <a:moveTo>
                  <a:pt x="21" y="21"/>
                </a:moveTo>
                <a:cubicBezTo>
                  <a:pt x="21" y="22"/>
                  <a:pt x="21" y="22"/>
                  <a:pt x="21" y="22"/>
                </a:cubicBezTo>
                <a:cubicBezTo>
                  <a:pt x="0" y="15"/>
                  <a:pt x="0" y="15"/>
                  <a:pt x="0" y="15"/>
                </a:cubicBezTo>
                <a:cubicBezTo>
                  <a:pt x="1" y="11"/>
                  <a:pt x="4" y="9"/>
                  <a:pt x="7" y="9"/>
                </a:cubicBezTo>
                <a:cubicBezTo>
                  <a:pt x="23" y="9"/>
                  <a:pt x="23" y="9"/>
                  <a:pt x="23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42" y="9"/>
                  <a:pt x="45" y="11"/>
                  <a:pt x="45" y="15"/>
                </a:cubicBezTo>
                <a:cubicBezTo>
                  <a:pt x="25" y="22"/>
                  <a:pt x="25" y="22"/>
                  <a:pt x="25" y="22"/>
                </a:cubicBezTo>
                <a:cubicBezTo>
                  <a:pt x="25" y="21"/>
                  <a:pt x="25" y="21"/>
                  <a:pt x="25" y="21"/>
                </a:cubicBezTo>
                <a:cubicBezTo>
                  <a:pt x="25" y="20"/>
                  <a:pt x="25" y="20"/>
                  <a:pt x="24" y="20"/>
                </a:cubicBezTo>
                <a:cubicBezTo>
                  <a:pt x="23" y="20"/>
                  <a:pt x="23" y="20"/>
                  <a:pt x="23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1" y="20"/>
                  <a:pt x="21" y="21"/>
                </a:cubicBezTo>
                <a:close/>
                <a:moveTo>
                  <a:pt x="23" y="1"/>
                </a:moveTo>
                <a:cubicBezTo>
                  <a:pt x="23" y="1"/>
                  <a:pt x="23" y="1"/>
                  <a:pt x="23" y="1"/>
                </a:cubicBezTo>
                <a:cubicBezTo>
                  <a:pt x="27" y="1"/>
                  <a:pt x="30" y="4"/>
                  <a:pt x="30" y="8"/>
                </a:cubicBezTo>
                <a:cubicBezTo>
                  <a:pt x="31" y="8"/>
                  <a:pt x="31" y="8"/>
                  <a:pt x="31" y="8"/>
                </a:cubicBezTo>
                <a:cubicBezTo>
                  <a:pt x="31" y="4"/>
                  <a:pt x="27" y="0"/>
                  <a:pt x="2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18" y="0"/>
                  <a:pt x="14" y="4"/>
                  <a:pt x="14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4"/>
                  <a:pt x="19" y="1"/>
                  <a:pt x="23" y="1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95" name="Freeform 44"/>
          <p:cNvSpPr>
            <a:spLocks noEditPoints="1"/>
          </p:cNvSpPr>
          <p:nvPr/>
        </p:nvSpPr>
        <p:spPr bwMode="auto">
          <a:xfrm>
            <a:off x="4735738" y="3841741"/>
            <a:ext cx="386406" cy="334410"/>
          </a:xfrm>
          <a:custGeom>
            <a:avLst/>
            <a:gdLst>
              <a:gd name="T0" fmla="*/ 41 w 62"/>
              <a:gd name="T1" fmla="*/ 31 h 54"/>
              <a:gd name="T2" fmla="*/ 34 w 62"/>
              <a:gd name="T3" fmla="*/ 23 h 54"/>
              <a:gd name="T4" fmla="*/ 33 w 62"/>
              <a:gd name="T5" fmla="*/ 17 h 54"/>
              <a:gd name="T6" fmla="*/ 30 w 62"/>
              <a:gd name="T7" fmla="*/ 20 h 54"/>
              <a:gd name="T8" fmla="*/ 23 w 62"/>
              <a:gd name="T9" fmla="*/ 13 h 54"/>
              <a:gd name="T10" fmla="*/ 18 w 62"/>
              <a:gd name="T11" fmla="*/ 17 h 54"/>
              <a:gd name="T12" fmla="*/ 7 w 62"/>
              <a:gd name="T13" fmla="*/ 17 h 54"/>
              <a:gd name="T14" fmla="*/ 7 w 62"/>
              <a:gd name="T15" fmla="*/ 23 h 54"/>
              <a:gd name="T16" fmla="*/ 0 w 62"/>
              <a:gd name="T17" fmla="*/ 31 h 54"/>
              <a:gd name="T18" fmla="*/ 4 w 62"/>
              <a:gd name="T19" fmla="*/ 36 h 54"/>
              <a:gd name="T20" fmla="*/ 4 w 62"/>
              <a:gd name="T21" fmla="*/ 46 h 54"/>
              <a:gd name="T22" fmla="*/ 10 w 62"/>
              <a:gd name="T23" fmla="*/ 47 h 54"/>
              <a:gd name="T24" fmla="*/ 18 w 62"/>
              <a:gd name="T25" fmla="*/ 54 h 54"/>
              <a:gd name="T26" fmla="*/ 23 w 62"/>
              <a:gd name="T27" fmla="*/ 50 h 54"/>
              <a:gd name="T28" fmla="*/ 32 w 62"/>
              <a:gd name="T29" fmla="*/ 48 h 54"/>
              <a:gd name="T30" fmla="*/ 37 w 62"/>
              <a:gd name="T31" fmla="*/ 46 h 54"/>
              <a:gd name="T32" fmla="*/ 37 w 62"/>
              <a:gd name="T33" fmla="*/ 36 h 54"/>
              <a:gd name="T34" fmla="*/ 32 w 62"/>
              <a:gd name="T35" fmla="*/ 38 h 54"/>
              <a:gd name="T36" fmla="*/ 20 w 62"/>
              <a:gd name="T37" fmla="*/ 46 h 54"/>
              <a:gd name="T38" fmla="*/ 20 w 62"/>
              <a:gd name="T39" fmla="*/ 21 h 54"/>
              <a:gd name="T40" fmla="*/ 33 w 62"/>
              <a:gd name="T41" fmla="*/ 33 h 54"/>
              <a:gd name="T42" fmla="*/ 58 w 62"/>
              <a:gd name="T43" fmla="*/ 35 h 54"/>
              <a:gd name="T44" fmla="*/ 62 w 62"/>
              <a:gd name="T45" fmla="*/ 38 h 54"/>
              <a:gd name="T46" fmla="*/ 60 w 62"/>
              <a:gd name="T47" fmla="*/ 41 h 54"/>
              <a:gd name="T48" fmla="*/ 59 w 62"/>
              <a:gd name="T49" fmla="*/ 46 h 54"/>
              <a:gd name="T50" fmla="*/ 56 w 62"/>
              <a:gd name="T51" fmla="*/ 47 h 54"/>
              <a:gd name="T52" fmla="*/ 52 w 62"/>
              <a:gd name="T53" fmla="*/ 50 h 54"/>
              <a:gd name="T54" fmla="*/ 50 w 62"/>
              <a:gd name="T55" fmla="*/ 48 h 54"/>
              <a:gd name="T56" fmla="*/ 45 w 62"/>
              <a:gd name="T57" fmla="*/ 48 h 54"/>
              <a:gd name="T58" fmla="*/ 44 w 62"/>
              <a:gd name="T59" fmla="*/ 45 h 54"/>
              <a:gd name="T60" fmla="*/ 41 w 62"/>
              <a:gd name="T61" fmla="*/ 41 h 54"/>
              <a:gd name="T62" fmla="*/ 43 w 62"/>
              <a:gd name="T63" fmla="*/ 39 h 54"/>
              <a:gd name="T64" fmla="*/ 43 w 62"/>
              <a:gd name="T65" fmla="*/ 33 h 54"/>
              <a:gd name="T66" fmla="*/ 46 w 62"/>
              <a:gd name="T67" fmla="*/ 33 h 54"/>
              <a:gd name="T68" fmla="*/ 50 w 62"/>
              <a:gd name="T69" fmla="*/ 29 h 54"/>
              <a:gd name="T70" fmla="*/ 52 w 62"/>
              <a:gd name="T71" fmla="*/ 31 h 54"/>
              <a:gd name="T72" fmla="*/ 58 w 62"/>
              <a:gd name="T73" fmla="*/ 31 h 54"/>
              <a:gd name="T74" fmla="*/ 58 w 62"/>
              <a:gd name="T75" fmla="*/ 35 h 54"/>
              <a:gd name="T76" fmla="*/ 57 w 62"/>
              <a:gd name="T77" fmla="*/ 40 h 54"/>
              <a:gd name="T78" fmla="*/ 45 w 62"/>
              <a:gd name="T79" fmla="*/ 40 h 54"/>
              <a:gd name="T80" fmla="*/ 51 w 62"/>
              <a:gd name="T81" fmla="*/ 46 h 54"/>
              <a:gd name="T82" fmla="*/ 62 w 62"/>
              <a:gd name="T83" fmla="*/ 12 h 54"/>
              <a:gd name="T84" fmla="*/ 59 w 62"/>
              <a:gd name="T85" fmla="*/ 15 h 54"/>
              <a:gd name="T86" fmla="*/ 59 w 62"/>
              <a:gd name="T87" fmla="*/ 22 h 54"/>
              <a:gd name="T88" fmla="*/ 55 w 62"/>
              <a:gd name="T89" fmla="*/ 23 h 54"/>
              <a:gd name="T90" fmla="*/ 50 w 62"/>
              <a:gd name="T91" fmla="*/ 28 h 54"/>
              <a:gd name="T92" fmla="*/ 46 w 62"/>
              <a:gd name="T93" fmla="*/ 25 h 54"/>
              <a:gd name="T94" fmla="*/ 39 w 62"/>
              <a:gd name="T95" fmla="*/ 25 h 54"/>
              <a:gd name="T96" fmla="*/ 39 w 62"/>
              <a:gd name="T97" fmla="*/ 20 h 54"/>
              <a:gd name="T98" fmla="*/ 34 w 62"/>
              <a:gd name="T99" fmla="*/ 15 h 54"/>
              <a:gd name="T100" fmla="*/ 37 w 62"/>
              <a:gd name="T101" fmla="*/ 12 h 54"/>
              <a:gd name="T102" fmla="*/ 37 w 62"/>
              <a:gd name="T103" fmla="*/ 5 h 54"/>
              <a:gd name="T104" fmla="*/ 41 w 62"/>
              <a:gd name="T105" fmla="*/ 5 h 54"/>
              <a:gd name="T106" fmla="*/ 46 w 62"/>
              <a:gd name="T107" fmla="*/ 0 h 54"/>
              <a:gd name="T108" fmla="*/ 49 w 62"/>
              <a:gd name="T109" fmla="*/ 3 h 54"/>
              <a:gd name="T110" fmla="*/ 56 w 62"/>
              <a:gd name="T111" fmla="*/ 3 h 54"/>
              <a:gd name="T112" fmla="*/ 57 w 62"/>
              <a:gd name="T113" fmla="*/ 7 h 54"/>
              <a:gd name="T114" fmla="*/ 48 w 62"/>
              <a:gd name="T115" fmla="*/ 22 h 54"/>
              <a:gd name="T116" fmla="*/ 40 w 62"/>
              <a:gd name="T117" fmla="*/ 14 h 54"/>
              <a:gd name="T118" fmla="*/ 56 w 62"/>
              <a:gd name="T119" fmla="*/ 1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2" h="54">
                <a:moveTo>
                  <a:pt x="41" y="36"/>
                </a:moveTo>
                <a:cubicBezTo>
                  <a:pt x="41" y="31"/>
                  <a:pt x="41" y="31"/>
                  <a:pt x="41" y="31"/>
                </a:cubicBezTo>
                <a:cubicBezTo>
                  <a:pt x="37" y="31"/>
                  <a:pt x="37" y="31"/>
                  <a:pt x="37" y="31"/>
                </a:cubicBezTo>
                <a:cubicBezTo>
                  <a:pt x="37" y="28"/>
                  <a:pt x="36" y="25"/>
                  <a:pt x="34" y="23"/>
                </a:cubicBezTo>
                <a:cubicBezTo>
                  <a:pt x="37" y="20"/>
                  <a:pt x="37" y="20"/>
                  <a:pt x="37" y="20"/>
                </a:cubicBezTo>
                <a:cubicBezTo>
                  <a:pt x="33" y="17"/>
                  <a:pt x="33" y="17"/>
                  <a:pt x="33" y="17"/>
                </a:cubicBezTo>
                <a:cubicBezTo>
                  <a:pt x="32" y="18"/>
                  <a:pt x="32" y="18"/>
                  <a:pt x="32" y="18"/>
                </a:cubicBezTo>
                <a:cubicBezTo>
                  <a:pt x="30" y="20"/>
                  <a:pt x="30" y="20"/>
                  <a:pt x="30" y="20"/>
                </a:cubicBezTo>
                <a:cubicBezTo>
                  <a:pt x="28" y="18"/>
                  <a:pt x="26" y="17"/>
                  <a:pt x="23" y="17"/>
                </a:cubicBezTo>
                <a:cubicBezTo>
                  <a:pt x="23" y="13"/>
                  <a:pt x="23" y="13"/>
                  <a:pt x="23" y="13"/>
                </a:cubicBezTo>
                <a:cubicBezTo>
                  <a:pt x="18" y="13"/>
                  <a:pt x="18" y="13"/>
                  <a:pt x="18" y="13"/>
                </a:cubicBezTo>
                <a:cubicBezTo>
                  <a:pt x="18" y="17"/>
                  <a:pt x="18" y="17"/>
                  <a:pt x="18" y="17"/>
                </a:cubicBezTo>
                <a:cubicBezTo>
                  <a:pt x="15" y="17"/>
                  <a:pt x="12" y="18"/>
                  <a:pt x="10" y="20"/>
                </a:cubicBezTo>
                <a:cubicBezTo>
                  <a:pt x="7" y="17"/>
                  <a:pt x="7" y="17"/>
                  <a:pt x="7" y="17"/>
                </a:cubicBezTo>
                <a:cubicBezTo>
                  <a:pt x="4" y="20"/>
                  <a:pt x="4" y="20"/>
                  <a:pt x="4" y="20"/>
                </a:cubicBezTo>
                <a:cubicBezTo>
                  <a:pt x="7" y="23"/>
                  <a:pt x="7" y="23"/>
                  <a:pt x="7" y="23"/>
                </a:cubicBezTo>
                <a:cubicBezTo>
                  <a:pt x="5" y="26"/>
                  <a:pt x="4" y="28"/>
                  <a:pt x="4" y="31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6"/>
                  <a:pt x="0" y="36"/>
                  <a:pt x="0" y="36"/>
                </a:cubicBezTo>
                <a:cubicBezTo>
                  <a:pt x="4" y="36"/>
                  <a:pt x="4" y="36"/>
                  <a:pt x="4" y="36"/>
                </a:cubicBezTo>
                <a:cubicBezTo>
                  <a:pt x="4" y="39"/>
                  <a:pt x="5" y="41"/>
                  <a:pt x="7" y="44"/>
                </a:cubicBezTo>
                <a:cubicBezTo>
                  <a:pt x="4" y="46"/>
                  <a:pt x="4" y="46"/>
                  <a:pt x="4" y="46"/>
                </a:cubicBezTo>
                <a:cubicBezTo>
                  <a:pt x="7" y="50"/>
                  <a:pt x="7" y="50"/>
                  <a:pt x="7" y="50"/>
                </a:cubicBezTo>
                <a:cubicBezTo>
                  <a:pt x="10" y="47"/>
                  <a:pt x="10" y="47"/>
                  <a:pt x="10" y="47"/>
                </a:cubicBezTo>
                <a:cubicBezTo>
                  <a:pt x="12" y="49"/>
                  <a:pt x="15" y="50"/>
                  <a:pt x="18" y="50"/>
                </a:cubicBezTo>
                <a:cubicBezTo>
                  <a:pt x="18" y="54"/>
                  <a:pt x="18" y="54"/>
                  <a:pt x="18" y="54"/>
                </a:cubicBezTo>
                <a:cubicBezTo>
                  <a:pt x="23" y="54"/>
                  <a:pt x="23" y="54"/>
                  <a:pt x="23" y="54"/>
                </a:cubicBezTo>
                <a:cubicBezTo>
                  <a:pt x="23" y="50"/>
                  <a:pt x="23" y="50"/>
                  <a:pt x="23" y="50"/>
                </a:cubicBezTo>
                <a:cubicBezTo>
                  <a:pt x="26" y="50"/>
                  <a:pt x="28" y="49"/>
                  <a:pt x="31" y="47"/>
                </a:cubicBezTo>
                <a:cubicBezTo>
                  <a:pt x="32" y="48"/>
                  <a:pt x="32" y="48"/>
                  <a:pt x="32" y="48"/>
                </a:cubicBezTo>
                <a:cubicBezTo>
                  <a:pt x="33" y="50"/>
                  <a:pt x="33" y="50"/>
                  <a:pt x="33" y="50"/>
                </a:cubicBezTo>
                <a:cubicBezTo>
                  <a:pt x="37" y="46"/>
                  <a:pt x="37" y="46"/>
                  <a:pt x="37" y="46"/>
                </a:cubicBezTo>
                <a:cubicBezTo>
                  <a:pt x="34" y="43"/>
                  <a:pt x="34" y="43"/>
                  <a:pt x="34" y="43"/>
                </a:cubicBezTo>
                <a:cubicBezTo>
                  <a:pt x="36" y="41"/>
                  <a:pt x="37" y="39"/>
                  <a:pt x="37" y="36"/>
                </a:cubicBezTo>
                <a:cubicBezTo>
                  <a:pt x="41" y="36"/>
                  <a:pt x="41" y="36"/>
                  <a:pt x="41" y="36"/>
                </a:cubicBezTo>
                <a:close/>
                <a:moveTo>
                  <a:pt x="32" y="38"/>
                </a:moveTo>
                <a:cubicBezTo>
                  <a:pt x="32" y="38"/>
                  <a:pt x="32" y="38"/>
                  <a:pt x="32" y="38"/>
                </a:cubicBezTo>
                <a:cubicBezTo>
                  <a:pt x="30" y="43"/>
                  <a:pt x="26" y="46"/>
                  <a:pt x="20" y="46"/>
                </a:cubicBezTo>
                <a:cubicBezTo>
                  <a:pt x="14" y="46"/>
                  <a:pt x="8" y="40"/>
                  <a:pt x="8" y="33"/>
                </a:cubicBezTo>
                <a:cubicBezTo>
                  <a:pt x="8" y="27"/>
                  <a:pt x="14" y="21"/>
                  <a:pt x="20" y="21"/>
                </a:cubicBezTo>
                <a:cubicBezTo>
                  <a:pt x="26" y="21"/>
                  <a:pt x="30" y="24"/>
                  <a:pt x="32" y="29"/>
                </a:cubicBezTo>
                <a:cubicBezTo>
                  <a:pt x="32" y="30"/>
                  <a:pt x="33" y="32"/>
                  <a:pt x="33" y="33"/>
                </a:cubicBezTo>
                <a:cubicBezTo>
                  <a:pt x="33" y="35"/>
                  <a:pt x="32" y="37"/>
                  <a:pt x="32" y="38"/>
                </a:cubicBezTo>
                <a:close/>
                <a:moveTo>
                  <a:pt x="58" y="35"/>
                </a:moveTo>
                <a:cubicBezTo>
                  <a:pt x="59" y="36"/>
                  <a:pt x="59" y="37"/>
                  <a:pt x="60" y="38"/>
                </a:cubicBezTo>
                <a:cubicBezTo>
                  <a:pt x="62" y="38"/>
                  <a:pt x="62" y="38"/>
                  <a:pt x="62" y="38"/>
                </a:cubicBezTo>
                <a:cubicBezTo>
                  <a:pt x="62" y="41"/>
                  <a:pt x="62" y="41"/>
                  <a:pt x="62" y="41"/>
                </a:cubicBezTo>
                <a:cubicBezTo>
                  <a:pt x="60" y="41"/>
                  <a:pt x="60" y="41"/>
                  <a:pt x="60" y="41"/>
                </a:cubicBezTo>
                <a:cubicBezTo>
                  <a:pt x="59" y="42"/>
                  <a:pt x="59" y="44"/>
                  <a:pt x="58" y="45"/>
                </a:cubicBezTo>
                <a:cubicBezTo>
                  <a:pt x="59" y="46"/>
                  <a:pt x="59" y="46"/>
                  <a:pt x="59" y="46"/>
                </a:cubicBezTo>
                <a:cubicBezTo>
                  <a:pt x="58" y="48"/>
                  <a:pt x="58" y="48"/>
                  <a:pt x="58" y="48"/>
                </a:cubicBezTo>
                <a:cubicBezTo>
                  <a:pt x="56" y="47"/>
                  <a:pt x="56" y="47"/>
                  <a:pt x="56" y="47"/>
                </a:cubicBezTo>
                <a:cubicBezTo>
                  <a:pt x="55" y="47"/>
                  <a:pt x="54" y="48"/>
                  <a:pt x="52" y="48"/>
                </a:cubicBezTo>
                <a:cubicBezTo>
                  <a:pt x="52" y="50"/>
                  <a:pt x="52" y="50"/>
                  <a:pt x="52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0" y="48"/>
                  <a:pt x="50" y="48"/>
                  <a:pt x="50" y="48"/>
                </a:cubicBezTo>
                <a:cubicBezTo>
                  <a:pt x="49" y="48"/>
                  <a:pt x="47" y="47"/>
                  <a:pt x="46" y="47"/>
                </a:cubicBezTo>
                <a:cubicBezTo>
                  <a:pt x="45" y="48"/>
                  <a:pt x="45" y="48"/>
                  <a:pt x="45" y="48"/>
                </a:cubicBezTo>
                <a:cubicBezTo>
                  <a:pt x="43" y="46"/>
                  <a:pt x="43" y="46"/>
                  <a:pt x="43" y="46"/>
                </a:cubicBezTo>
                <a:cubicBezTo>
                  <a:pt x="44" y="45"/>
                  <a:pt x="44" y="45"/>
                  <a:pt x="44" y="45"/>
                </a:cubicBezTo>
                <a:cubicBezTo>
                  <a:pt x="43" y="44"/>
                  <a:pt x="43" y="42"/>
                  <a:pt x="43" y="41"/>
                </a:cubicBezTo>
                <a:cubicBezTo>
                  <a:pt x="41" y="41"/>
                  <a:pt x="41" y="41"/>
                  <a:pt x="41" y="41"/>
                </a:cubicBezTo>
                <a:cubicBezTo>
                  <a:pt x="41" y="39"/>
                  <a:pt x="41" y="39"/>
                  <a:pt x="41" y="39"/>
                </a:cubicBezTo>
                <a:cubicBezTo>
                  <a:pt x="43" y="39"/>
                  <a:pt x="43" y="39"/>
                  <a:pt x="43" y="39"/>
                </a:cubicBezTo>
                <a:cubicBezTo>
                  <a:pt x="43" y="37"/>
                  <a:pt x="43" y="36"/>
                  <a:pt x="44" y="35"/>
                </a:cubicBezTo>
                <a:cubicBezTo>
                  <a:pt x="43" y="33"/>
                  <a:pt x="43" y="33"/>
                  <a:pt x="43" y="33"/>
                </a:cubicBezTo>
                <a:cubicBezTo>
                  <a:pt x="45" y="32"/>
                  <a:pt x="45" y="32"/>
                  <a:pt x="45" y="32"/>
                </a:cubicBezTo>
                <a:cubicBezTo>
                  <a:pt x="46" y="33"/>
                  <a:pt x="46" y="33"/>
                  <a:pt x="46" y="33"/>
                </a:cubicBezTo>
                <a:cubicBezTo>
                  <a:pt x="47" y="32"/>
                  <a:pt x="48" y="32"/>
                  <a:pt x="50" y="31"/>
                </a:cubicBezTo>
                <a:cubicBezTo>
                  <a:pt x="50" y="29"/>
                  <a:pt x="50" y="29"/>
                  <a:pt x="50" y="29"/>
                </a:cubicBezTo>
                <a:cubicBezTo>
                  <a:pt x="52" y="29"/>
                  <a:pt x="52" y="29"/>
                  <a:pt x="52" y="29"/>
                </a:cubicBezTo>
                <a:cubicBezTo>
                  <a:pt x="52" y="31"/>
                  <a:pt x="52" y="31"/>
                  <a:pt x="52" y="31"/>
                </a:cubicBezTo>
                <a:cubicBezTo>
                  <a:pt x="54" y="32"/>
                  <a:pt x="55" y="32"/>
                  <a:pt x="56" y="33"/>
                </a:cubicBezTo>
                <a:cubicBezTo>
                  <a:pt x="58" y="31"/>
                  <a:pt x="58" y="31"/>
                  <a:pt x="58" y="31"/>
                </a:cubicBezTo>
                <a:cubicBezTo>
                  <a:pt x="59" y="33"/>
                  <a:pt x="59" y="33"/>
                  <a:pt x="59" y="33"/>
                </a:cubicBezTo>
                <a:cubicBezTo>
                  <a:pt x="58" y="35"/>
                  <a:pt x="58" y="35"/>
                  <a:pt x="58" y="35"/>
                </a:cubicBezTo>
                <a:close/>
                <a:moveTo>
                  <a:pt x="51" y="46"/>
                </a:moveTo>
                <a:cubicBezTo>
                  <a:pt x="55" y="46"/>
                  <a:pt x="57" y="43"/>
                  <a:pt x="57" y="40"/>
                </a:cubicBezTo>
                <a:cubicBezTo>
                  <a:pt x="57" y="36"/>
                  <a:pt x="55" y="34"/>
                  <a:pt x="51" y="34"/>
                </a:cubicBezTo>
                <a:cubicBezTo>
                  <a:pt x="48" y="34"/>
                  <a:pt x="45" y="36"/>
                  <a:pt x="45" y="40"/>
                </a:cubicBezTo>
                <a:cubicBezTo>
                  <a:pt x="45" y="43"/>
                  <a:pt x="48" y="46"/>
                  <a:pt x="51" y="46"/>
                </a:cubicBezTo>
                <a:cubicBezTo>
                  <a:pt x="51" y="46"/>
                  <a:pt x="51" y="46"/>
                  <a:pt x="51" y="46"/>
                </a:cubicBezTo>
                <a:close/>
                <a:moveTo>
                  <a:pt x="59" y="12"/>
                </a:moveTo>
                <a:cubicBezTo>
                  <a:pt x="62" y="12"/>
                  <a:pt x="62" y="12"/>
                  <a:pt x="62" y="12"/>
                </a:cubicBezTo>
                <a:cubicBezTo>
                  <a:pt x="62" y="15"/>
                  <a:pt x="62" y="15"/>
                  <a:pt x="62" y="15"/>
                </a:cubicBezTo>
                <a:cubicBezTo>
                  <a:pt x="59" y="15"/>
                  <a:pt x="59" y="15"/>
                  <a:pt x="59" y="15"/>
                </a:cubicBezTo>
                <a:cubicBezTo>
                  <a:pt x="59" y="17"/>
                  <a:pt x="58" y="19"/>
                  <a:pt x="57" y="20"/>
                </a:cubicBezTo>
                <a:cubicBezTo>
                  <a:pt x="59" y="22"/>
                  <a:pt x="59" y="22"/>
                  <a:pt x="59" y="22"/>
                </a:cubicBezTo>
                <a:cubicBezTo>
                  <a:pt x="56" y="25"/>
                  <a:pt x="56" y="25"/>
                  <a:pt x="56" y="25"/>
                </a:cubicBezTo>
                <a:cubicBezTo>
                  <a:pt x="55" y="23"/>
                  <a:pt x="55" y="23"/>
                  <a:pt x="55" y="23"/>
                </a:cubicBezTo>
                <a:cubicBezTo>
                  <a:pt x="53" y="24"/>
                  <a:pt x="51" y="25"/>
                  <a:pt x="50" y="25"/>
                </a:cubicBezTo>
                <a:cubicBezTo>
                  <a:pt x="50" y="28"/>
                  <a:pt x="50" y="28"/>
                  <a:pt x="50" y="28"/>
                </a:cubicBezTo>
                <a:cubicBezTo>
                  <a:pt x="46" y="28"/>
                  <a:pt x="46" y="28"/>
                  <a:pt x="46" y="28"/>
                </a:cubicBezTo>
                <a:cubicBezTo>
                  <a:pt x="46" y="25"/>
                  <a:pt x="46" y="25"/>
                  <a:pt x="46" y="25"/>
                </a:cubicBezTo>
                <a:cubicBezTo>
                  <a:pt x="44" y="25"/>
                  <a:pt x="43" y="24"/>
                  <a:pt x="41" y="23"/>
                </a:cubicBezTo>
                <a:cubicBezTo>
                  <a:pt x="39" y="25"/>
                  <a:pt x="39" y="25"/>
                  <a:pt x="39" y="25"/>
                </a:cubicBezTo>
                <a:cubicBezTo>
                  <a:pt x="37" y="22"/>
                  <a:pt x="37" y="22"/>
                  <a:pt x="37" y="22"/>
                </a:cubicBezTo>
                <a:cubicBezTo>
                  <a:pt x="39" y="20"/>
                  <a:pt x="39" y="20"/>
                  <a:pt x="39" y="20"/>
                </a:cubicBezTo>
                <a:cubicBezTo>
                  <a:pt x="38" y="19"/>
                  <a:pt x="37" y="17"/>
                  <a:pt x="37" y="15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12"/>
                  <a:pt x="34" y="12"/>
                  <a:pt x="34" y="12"/>
                </a:cubicBezTo>
                <a:cubicBezTo>
                  <a:pt x="37" y="12"/>
                  <a:pt x="37" y="12"/>
                  <a:pt x="37" y="12"/>
                </a:cubicBezTo>
                <a:cubicBezTo>
                  <a:pt x="37" y="10"/>
                  <a:pt x="38" y="9"/>
                  <a:pt x="39" y="7"/>
                </a:cubicBezTo>
                <a:cubicBezTo>
                  <a:pt x="37" y="5"/>
                  <a:pt x="37" y="5"/>
                  <a:pt x="37" y="5"/>
                </a:cubicBezTo>
                <a:cubicBezTo>
                  <a:pt x="39" y="3"/>
                  <a:pt x="39" y="3"/>
                  <a:pt x="39" y="3"/>
                </a:cubicBezTo>
                <a:cubicBezTo>
                  <a:pt x="41" y="5"/>
                  <a:pt x="41" y="5"/>
                  <a:pt x="41" y="5"/>
                </a:cubicBezTo>
                <a:cubicBezTo>
                  <a:pt x="43" y="4"/>
                  <a:pt x="44" y="3"/>
                  <a:pt x="46" y="3"/>
                </a:cubicBezTo>
                <a:cubicBezTo>
                  <a:pt x="46" y="0"/>
                  <a:pt x="46" y="0"/>
                  <a:pt x="46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49" y="3"/>
                  <a:pt x="49" y="3"/>
                  <a:pt x="49" y="3"/>
                </a:cubicBezTo>
                <a:cubicBezTo>
                  <a:pt x="51" y="3"/>
                  <a:pt x="53" y="4"/>
                  <a:pt x="54" y="5"/>
                </a:cubicBezTo>
                <a:cubicBezTo>
                  <a:pt x="56" y="3"/>
                  <a:pt x="56" y="3"/>
                  <a:pt x="56" y="3"/>
                </a:cubicBezTo>
                <a:cubicBezTo>
                  <a:pt x="59" y="5"/>
                  <a:pt x="59" y="5"/>
                  <a:pt x="59" y="5"/>
                </a:cubicBezTo>
                <a:cubicBezTo>
                  <a:pt x="57" y="7"/>
                  <a:pt x="57" y="7"/>
                  <a:pt x="57" y="7"/>
                </a:cubicBezTo>
                <a:cubicBezTo>
                  <a:pt x="58" y="8"/>
                  <a:pt x="59" y="10"/>
                  <a:pt x="59" y="12"/>
                </a:cubicBezTo>
                <a:close/>
                <a:moveTo>
                  <a:pt x="48" y="22"/>
                </a:moveTo>
                <a:cubicBezTo>
                  <a:pt x="48" y="22"/>
                  <a:pt x="48" y="22"/>
                  <a:pt x="48" y="22"/>
                </a:cubicBezTo>
                <a:cubicBezTo>
                  <a:pt x="43" y="22"/>
                  <a:pt x="40" y="18"/>
                  <a:pt x="40" y="14"/>
                </a:cubicBezTo>
                <a:cubicBezTo>
                  <a:pt x="40" y="9"/>
                  <a:pt x="43" y="6"/>
                  <a:pt x="48" y="6"/>
                </a:cubicBezTo>
                <a:cubicBezTo>
                  <a:pt x="52" y="6"/>
                  <a:pt x="56" y="9"/>
                  <a:pt x="56" y="14"/>
                </a:cubicBezTo>
                <a:cubicBezTo>
                  <a:pt x="56" y="18"/>
                  <a:pt x="52" y="22"/>
                  <a:pt x="48" y="22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96" name="Freeform 45"/>
          <p:cNvSpPr>
            <a:spLocks noEditPoints="1"/>
          </p:cNvSpPr>
          <p:nvPr/>
        </p:nvSpPr>
        <p:spPr bwMode="auto">
          <a:xfrm>
            <a:off x="8908257" y="3847946"/>
            <a:ext cx="286396" cy="316333"/>
          </a:xfrm>
          <a:custGeom>
            <a:avLst/>
            <a:gdLst>
              <a:gd name="T0" fmla="*/ 40 w 46"/>
              <a:gd name="T1" fmla="*/ 28 h 51"/>
              <a:gd name="T2" fmla="*/ 35 w 46"/>
              <a:gd name="T3" fmla="*/ 41 h 51"/>
              <a:gd name="T4" fmla="*/ 34 w 46"/>
              <a:gd name="T5" fmla="*/ 34 h 51"/>
              <a:gd name="T6" fmla="*/ 29 w 46"/>
              <a:gd name="T7" fmla="*/ 30 h 51"/>
              <a:gd name="T8" fmla="*/ 29 w 46"/>
              <a:gd name="T9" fmla="*/ 30 h 51"/>
              <a:gd name="T10" fmla="*/ 27 w 46"/>
              <a:gd name="T11" fmla="*/ 30 h 51"/>
              <a:gd name="T12" fmla="*/ 25 w 46"/>
              <a:gd name="T13" fmla="*/ 35 h 51"/>
              <a:gd name="T14" fmla="*/ 24 w 46"/>
              <a:gd name="T15" fmla="*/ 38 h 51"/>
              <a:gd name="T16" fmla="*/ 24 w 46"/>
              <a:gd name="T17" fmla="*/ 32 h 51"/>
              <a:gd name="T18" fmla="*/ 24 w 46"/>
              <a:gd name="T19" fmla="*/ 31 h 51"/>
              <a:gd name="T20" fmla="*/ 23 w 46"/>
              <a:gd name="T21" fmla="*/ 30 h 51"/>
              <a:gd name="T22" fmla="*/ 22 w 46"/>
              <a:gd name="T23" fmla="*/ 31 h 51"/>
              <a:gd name="T24" fmla="*/ 22 w 46"/>
              <a:gd name="T25" fmla="*/ 32 h 51"/>
              <a:gd name="T26" fmla="*/ 21 w 46"/>
              <a:gd name="T27" fmla="*/ 38 h 51"/>
              <a:gd name="T28" fmla="*/ 20 w 46"/>
              <a:gd name="T29" fmla="*/ 35 h 51"/>
              <a:gd name="T30" fmla="*/ 19 w 46"/>
              <a:gd name="T31" fmla="*/ 30 h 51"/>
              <a:gd name="T32" fmla="*/ 15 w 46"/>
              <a:gd name="T33" fmla="*/ 30 h 51"/>
              <a:gd name="T34" fmla="*/ 15 w 46"/>
              <a:gd name="T35" fmla="*/ 30 h 51"/>
              <a:gd name="T36" fmla="*/ 11 w 46"/>
              <a:gd name="T37" fmla="*/ 34 h 51"/>
              <a:gd name="T38" fmla="*/ 10 w 46"/>
              <a:gd name="T39" fmla="*/ 41 h 51"/>
              <a:gd name="T40" fmla="*/ 5 w 46"/>
              <a:gd name="T41" fmla="*/ 28 h 51"/>
              <a:gd name="T42" fmla="*/ 23 w 46"/>
              <a:gd name="T43" fmla="*/ 11 h 51"/>
              <a:gd name="T44" fmla="*/ 23 w 46"/>
              <a:gd name="T45" fmla="*/ 14 h 51"/>
              <a:gd name="T46" fmla="*/ 25 w 46"/>
              <a:gd name="T47" fmla="*/ 15 h 51"/>
              <a:gd name="T48" fmla="*/ 28 w 46"/>
              <a:gd name="T49" fmla="*/ 13 h 51"/>
              <a:gd name="T50" fmla="*/ 32 w 46"/>
              <a:gd name="T51" fmla="*/ 11 h 51"/>
              <a:gd name="T52" fmla="*/ 34 w 46"/>
              <a:gd name="T53" fmla="*/ 9 h 51"/>
              <a:gd name="T54" fmla="*/ 34 w 46"/>
              <a:gd name="T55" fmla="*/ 7 h 51"/>
              <a:gd name="T56" fmla="*/ 32 w 46"/>
              <a:gd name="T57" fmla="*/ 5 h 51"/>
              <a:gd name="T58" fmla="*/ 28 w 46"/>
              <a:gd name="T59" fmla="*/ 3 h 51"/>
              <a:gd name="T60" fmla="*/ 25 w 46"/>
              <a:gd name="T61" fmla="*/ 1 h 51"/>
              <a:gd name="T62" fmla="*/ 23 w 46"/>
              <a:gd name="T63" fmla="*/ 2 h 51"/>
              <a:gd name="T64" fmla="*/ 23 w 46"/>
              <a:gd name="T65" fmla="*/ 5 h 51"/>
              <a:gd name="T66" fmla="*/ 0 w 46"/>
              <a:gd name="T67" fmla="*/ 28 h 51"/>
              <a:gd name="T68" fmla="*/ 23 w 46"/>
              <a:gd name="T69" fmla="*/ 51 h 51"/>
              <a:gd name="T70" fmla="*/ 46 w 46"/>
              <a:gd name="T71" fmla="*/ 28 h 51"/>
              <a:gd name="T72" fmla="*/ 40 w 46"/>
              <a:gd name="T73" fmla="*/ 28 h 51"/>
              <a:gd name="T74" fmla="*/ 23 w 46"/>
              <a:gd name="T75" fmla="*/ 19 h 51"/>
              <a:gd name="T76" fmla="*/ 28 w 46"/>
              <a:gd name="T77" fmla="*/ 24 h 51"/>
              <a:gd name="T78" fmla="*/ 23 w 46"/>
              <a:gd name="T79" fmla="*/ 29 h 51"/>
              <a:gd name="T80" fmla="*/ 17 w 46"/>
              <a:gd name="T81" fmla="*/ 24 h 51"/>
              <a:gd name="T82" fmla="*/ 23 w 46"/>
              <a:gd name="T83" fmla="*/ 19 h 51"/>
              <a:gd name="T84" fmla="*/ 30 w 46"/>
              <a:gd name="T85" fmla="*/ 37 h 51"/>
              <a:gd name="T86" fmla="*/ 30 w 46"/>
              <a:gd name="T87" fmla="*/ 37 h 51"/>
              <a:gd name="T88" fmla="*/ 30 w 46"/>
              <a:gd name="T89" fmla="*/ 37 h 51"/>
              <a:gd name="T90" fmla="*/ 30 w 46"/>
              <a:gd name="T91" fmla="*/ 44 h 51"/>
              <a:gd name="T92" fmla="*/ 30 w 46"/>
              <a:gd name="T93" fmla="*/ 44 h 51"/>
              <a:gd name="T94" fmla="*/ 29 w 46"/>
              <a:gd name="T95" fmla="*/ 37 h 51"/>
              <a:gd name="T96" fmla="*/ 30 w 46"/>
              <a:gd name="T97" fmla="*/ 37 h 51"/>
              <a:gd name="T98" fmla="*/ 15 w 46"/>
              <a:gd name="T99" fmla="*/ 37 h 51"/>
              <a:gd name="T100" fmla="*/ 15 w 46"/>
              <a:gd name="T101" fmla="*/ 37 h 51"/>
              <a:gd name="T102" fmla="*/ 15 w 46"/>
              <a:gd name="T103" fmla="*/ 44 h 51"/>
              <a:gd name="T104" fmla="*/ 14 w 46"/>
              <a:gd name="T105" fmla="*/ 44 h 51"/>
              <a:gd name="T106" fmla="*/ 14 w 46"/>
              <a:gd name="T107" fmla="*/ 37 h 51"/>
              <a:gd name="T108" fmla="*/ 15 w 46"/>
              <a:gd name="T109" fmla="*/ 37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6" h="51">
                <a:moveTo>
                  <a:pt x="40" y="28"/>
                </a:moveTo>
                <a:cubicBezTo>
                  <a:pt x="40" y="33"/>
                  <a:pt x="38" y="38"/>
                  <a:pt x="35" y="41"/>
                </a:cubicBezTo>
                <a:cubicBezTo>
                  <a:pt x="34" y="38"/>
                  <a:pt x="34" y="35"/>
                  <a:pt x="34" y="34"/>
                </a:cubicBezTo>
                <a:cubicBezTo>
                  <a:pt x="33" y="31"/>
                  <a:pt x="30" y="30"/>
                  <a:pt x="29" y="30"/>
                </a:cubicBezTo>
                <a:cubicBezTo>
                  <a:pt x="29" y="30"/>
                  <a:pt x="29" y="30"/>
                  <a:pt x="29" y="30"/>
                </a:cubicBezTo>
                <a:cubicBezTo>
                  <a:pt x="27" y="30"/>
                  <a:pt x="27" y="30"/>
                  <a:pt x="27" y="30"/>
                </a:cubicBezTo>
                <a:cubicBezTo>
                  <a:pt x="25" y="35"/>
                  <a:pt x="25" y="35"/>
                  <a:pt x="25" y="35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32"/>
                  <a:pt x="24" y="31"/>
                  <a:pt x="24" y="31"/>
                </a:cubicBezTo>
                <a:cubicBezTo>
                  <a:pt x="24" y="31"/>
                  <a:pt x="23" y="30"/>
                  <a:pt x="23" y="30"/>
                </a:cubicBezTo>
                <a:cubicBezTo>
                  <a:pt x="22" y="30"/>
                  <a:pt x="22" y="31"/>
                  <a:pt x="22" y="31"/>
                </a:cubicBezTo>
                <a:cubicBezTo>
                  <a:pt x="22" y="31"/>
                  <a:pt x="22" y="32"/>
                  <a:pt x="22" y="32"/>
                </a:cubicBezTo>
                <a:cubicBezTo>
                  <a:pt x="21" y="38"/>
                  <a:pt x="21" y="38"/>
                  <a:pt x="21" y="38"/>
                </a:cubicBezTo>
                <a:cubicBezTo>
                  <a:pt x="20" y="35"/>
                  <a:pt x="20" y="35"/>
                  <a:pt x="20" y="35"/>
                </a:cubicBezTo>
                <a:cubicBezTo>
                  <a:pt x="19" y="30"/>
                  <a:pt x="19" y="30"/>
                  <a:pt x="19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3" y="31"/>
                  <a:pt x="11" y="31"/>
                  <a:pt x="11" y="34"/>
                </a:cubicBezTo>
                <a:cubicBezTo>
                  <a:pt x="10" y="35"/>
                  <a:pt x="10" y="37"/>
                  <a:pt x="10" y="41"/>
                </a:cubicBezTo>
                <a:cubicBezTo>
                  <a:pt x="7" y="37"/>
                  <a:pt x="5" y="33"/>
                  <a:pt x="5" y="28"/>
                </a:cubicBezTo>
                <a:cubicBezTo>
                  <a:pt x="5" y="19"/>
                  <a:pt x="13" y="11"/>
                  <a:pt x="23" y="11"/>
                </a:cubicBezTo>
                <a:cubicBezTo>
                  <a:pt x="23" y="14"/>
                  <a:pt x="23" y="14"/>
                  <a:pt x="23" y="14"/>
                </a:cubicBezTo>
                <a:cubicBezTo>
                  <a:pt x="23" y="15"/>
                  <a:pt x="24" y="15"/>
                  <a:pt x="25" y="15"/>
                </a:cubicBezTo>
                <a:cubicBezTo>
                  <a:pt x="28" y="13"/>
                  <a:pt x="28" y="13"/>
                  <a:pt x="28" y="13"/>
                </a:cubicBezTo>
                <a:cubicBezTo>
                  <a:pt x="29" y="12"/>
                  <a:pt x="30" y="11"/>
                  <a:pt x="32" y="11"/>
                </a:cubicBezTo>
                <a:cubicBezTo>
                  <a:pt x="34" y="9"/>
                  <a:pt x="34" y="9"/>
                  <a:pt x="34" y="9"/>
                </a:cubicBezTo>
                <a:cubicBezTo>
                  <a:pt x="36" y="8"/>
                  <a:pt x="36" y="7"/>
                  <a:pt x="34" y="7"/>
                </a:cubicBezTo>
                <a:cubicBezTo>
                  <a:pt x="32" y="5"/>
                  <a:pt x="32" y="5"/>
                  <a:pt x="32" y="5"/>
                </a:cubicBezTo>
                <a:cubicBezTo>
                  <a:pt x="30" y="4"/>
                  <a:pt x="29" y="3"/>
                  <a:pt x="28" y="3"/>
                </a:cubicBezTo>
                <a:cubicBezTo>
                  <a:pt x="25" y="1"/>
                  <a:pt x="25" y="1"/>
                  <a:pt x="25" y="1"/>
                </a:cubicBezTo>
                <a:cubicBezTo>
                  <a:pt x="24" y="0"/>
                  <a:pt x="23" y="1"/>
                  <a:pt x="23" y="2"/>
                </a:cubicBezTo>
                <a:cubicBezTo>
                  <a:pt x="23" y="5"/>
                  <a:pt x="23" y="5"/>
                  <a:pt x="23" y="5"/>
                </a:cubicBezTo>
                <a:cubicBezTo>
                  <a:pt x="10" y="5"/>
                  <a:pt x="0" y="16"/>
                  <a:pt x="0" y="28"/>
                </a:cubicBezTo>
                <a:cubicBezTo>
                  <a:pt x="0" y="41"/>
                  <a:pt x="10" y="51"/>
                  <a:pt x="23" y="51"/>
                </a:cubicBezTo>
                <a:cubicBezTo>
                  <a:pt x="35" y="51"/>
                  <a:pt x="46" y="41"/>
                  <a:pt x="46" y="28"/>
                </a:cubicBezTo>
                <a:cubicBezTo>
                  <a:pt x="40" y="28"/>
                  <a:pt x="40" y="28"/>
                  <a:pt x="40" y="28"/>
                </a:cubicBezTo>
                <a:close/>
                <a:moveTo>
                  <a:pt x="23" y="19"/>
                </a:moveTo>
                <a:cubicBezTo>
                  <a:pt x="26" y="19"/>
                  <a:pt x="28" y="21"/>
                  <a:pt x="28" y="24"/>
                </a:cubicBezTo>
                <a:cubicBezTo>
                  <a:pt x="28" y="27"/>
                  <a:pt x="26" y="29"/>
                  <a:pt x="23" y="29"/>
                </a:cubicBezTo>
                <a:cubicBezTo>
                  <a:pt x="20" y="29"/>
                  <a:pt x="17" y="27"/>
                  <a:pt x="17" y="24"/>
                </a:cubicBezTo>
                <a:cubicBezTo>
                  <a:pt x="17" y="21"/>
                  <a:pt x="20" y="19"/>
                  <a:pt x="23" y="19"/>
                </a:cubicBezTo>
                <a:close/>
                <a:moveTo>
                  <a:pt x="30" y="37"/>
                </a:moveTo>
                <a:cubicBezTo>
                  <a:pt x="30" y="37"/>
                  <a:pt x="30" y="37"/>
                  <a:pt x="30" y="37"/>
                </a:cubicBezTo>
                <a:cubicBezTo>
                  <a:pt x="30" y="37"/>
                  <a:pt x="30" y="37"/>
                  <a:pt x="30" y="37"/>
                </a:cubicBezTo>
                <a:cubicBezTo>
                  <a:pt x="30" y="44"/>
                  <a:pt x="30" y="44"/>
                  <a:pt x="30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29" y="37"/>
                  <a:pt x="29" y="37"/>
                  <a:pt x="29" y="37"/>
                </a:cubicBezTo>
                <a:cubicBezTo>
                  <a:pt x="30" y="37"/>
                  <a:pt x="30" y="37"/>
                  <a:pt x="30" y="37"/>
                </a:cubicBezTo>
                <a:close/>
                <a:moveTo>
                  <a:pt x="15" y="37"/>
                </a:moveTo>
                <a:cubicBezTo>
                  <a:pt x="15" y="37"/>
                  <a:pt x="15" y="37"/>
                  <a:pt x="15" y="37"/>
                </a:cubicBezTo>
                <a:cubicBezTo>
                  <a:pt x="15" y="44"/>
                  <a:pt x="15" y="44"/>
                  <a:pt x="15" y="44"/>
                </a:cubicBezTo>
                <a:cubicBezTo>
                  <a:pt x="15" y="44"/>
                  <a:pt x="14" y="44"/>
                  <a:pt x="14" y="44"/>
                </a:cubicBezTo>
                <a:cubicBezTo>
                  <a:pt x="14" y="37"/>
                  <a:pt x="14" y="37"/>
                  <a:pt x="14" y="37"/>
                </a:cubicBezTo>
                <a:cubicBezTo>
                  <a:pt x="14" y="37"/>
                  <a:pt x="14" y="37"/>
                  <a:pt x="15" y="37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</p:spPr>
        <p:txBody>
          <a:bodyPr vert="horz" wrap="square" lIns="81887" tIns="40943" rIns="81887" bIns="40943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2282159" y="4874155"/>
            <a:ext cx="1883794" cy="588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spcBef>
                <a:spcPct val="0"/>
              </a:spcBef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2305941" y="450358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输入标题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4389527" y="4873212"/>
            <a:ext cx="1883794" cy="588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4371943" y="450452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输入标题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6453654" y="4874155"/>
            <a:ext cx="1883794" cy="588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kumimoji="0" lang="en-US" altLang="zh-CN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endParaRPr kumimoji="0" lang="zh-CN" altLang="en-US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6463826" y="450358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输入标题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8501693" y="4874155"/>
            <a:ext cx="1883794" cy="578462"/>
          </a:xfrm>
          <a:prstGeom prst="rect">
            <a:avLst/>
          </a:prstGeom>
          <a:noFill/>
        </p:spPr>
        <p:txBody>
          <a:bodyPr wrap="square" lIns="81887" tIns="40943" rIns="81887" bIns="40943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8511753" y="450358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输入标题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CD317EFD-1DA5-4791-A9C7-E32FEFB9CDCE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F5499FE8-25D3-435D-8E62-B125C8081470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500"/>
                            </p:stCondLst>
                            <p:childTnLst>
                              <p:par>
                                <p:cTn id="8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4000"/>
                            </p:stCondLst>
                            <p:childTnLst>
                              <p:par>
                                <p:cTn id="9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4500"/>
                            </p:stCondLst>
                            <p:childTnLst>
                              <p:par>
                                <p:cTn id="1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500"/>
                            </p:stCondLst>
                            <p:childTnLst>
                              <p:par>
                                <p:cTn id="1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6000"/>
                            </p:stCondLst>
                            <p:childTnLst>
                              <p:par>
                                <p:cTn id="146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6500"/>
                            </p:stCondLst>
                            <p:childTnLst>
                              <p:par>
                                <p:cTn id="15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7500"/>
                            </p:stCondLst>
                            <p:childTnLst>
                              <p:par>
                                <p:cTn id="18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bldLvl="0" animBg="1"/>
      <p:bldP spid="58" grpId="0" bldLvl="0" animBg="1"/>
      <p:bldP spid="59" grpId="0" bldLvl="0" animBg="1"/>
      <p:bldP spid="60" grpId="0" bldLvl="0" animBg="1"/>
      <p:bldP spid="61" grpId="0" bldLvl="0" animBg="1"/>
      <p:bldP spid="62" grpId="0" bldLvl="0" animBg="1"/>
      <p:bldP spid="63" grpId="0" bldLvl="0" animBg="1"/>
      <p:bldP spid="64" grpId="0" bldLvl="0" animBg="1"/>
      <p:bldP spid="65" grpId="0" bldLvl="0" animBg="1"/>
      <p:bldP spid="66" grpId="0" bldLvl="0" animBg="1"/>
      <p:bldP spid="67" grpId="0" bldLvl="0" animBg="1"/>
      <p:bldP spid="68" grpId="0" bldLvl="0" animBg="1"/>
      <p:bldP spid="69" grpId="0" bldLvl="0" animBg="1"/>
      <p:bldP spid="70" grpId="0" bldLvl="0" animBg="1"/>
      <p:bldP spid="71" grpId="0" bldLvl="0" animBg="1"/>
      <p:bldP spid="72" grpId="0" bldLvl="0" animBg="1"/>
      <p:bldP spid="73" grpId="0" bldLvl="0" animBg="1"/>
      <p:bldP spid="74" grpId="0" bldLvl="0" animBg="1"/>
      <p:bldP spid="75" grpId="0" bldLvl="0" animBg="1"/>
      <p:bldP spid="76" grpId="0" bldLvl="0" animBg="1"/>
      <p:bldP spid="77" grpId="0" bldLvl="0" animBg="1"/>
      <p:bldP spid="78" grpId="0" bldLvl="0" animBg="1"/>
      <p:bldP spid="79" grpId="0" bldLvl="0" animBg="1"/>
      <p:bldP spid="80" grpId="0" bldLvl="0" animBg="1"/>
      <p:bldP spid="81" grpId="0" bldLvl="0" animBg="1"/>
      <p:bldP spid="82" grpId="0" bldLvl="0" animBg="1"/>
      <p:bldP spid="83" grpId="0" bldLvl="0" animBg="1"/>
      <p:bldP spid="84" grpId="0" bldLvl="0" animBg="1"/>
      <p:bldP spid="85" grpId="0" bldLvl="0" animBg="1"/>
      <p:bldP spid="86" grpId="0" bldLvl="0" animBg="1"/>
      <p:bldP spid="87" grpId="0" bldLvl="0" animBg="1"/>
      <p:bldP spid="88" grpId="0" bldLvl="0" animBg="1"/>
      <p:bldP spid="89" grpId="0" bldLvl="0" animBg="1"/>
      <p:bldP spid="90" grpId="0" bldLvl="0" animBg="1"/>
      <p:bldP spid="91" grpId="0" bldLvl="0" animBg="1"/>
      <p:bldP spid="92" grpId="0" bldLvl="0" animBg="1"/>
      <p:bldP spid="93" grpId="0" bldLvl="0" animBg="1"/>
      <p:bldP spid="94" grpId="0" bldLvl="0" animBg="1"/>
      <p:bldP spid="95" grpId="0" bldLvl="0" animBg="1"/>
      <p:bldP spid="96" grpId="0" bldLvl="0" animBg="1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10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Line 6"/>
          <p:cNvSpPr>
            <a:spLocks noChangeShapeType="1"/>
          </p:cNvSpPr>
          <p:nvPr/>
        </p:nvSpPr>
        <p:spPr bwMode="auto">
          <a:xfrm>
            <a:off x="2123197" y="1934102"/>
            <a:ext cx="4896451" cy="0"/>
          </a:xfrm>
          <a:prstGeom prst="line">
            <a:avLst/>
          </a:prstGeom>
          <a:noFill/>
          <a:ln w="5" cap="flat">
            <a:solidFill>
              <a:schemeClr val="tx1">
                <a:lumMod val="65000"/>
                <a:lumOff val="35000"/>
                <a:alpha val="3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48" name="Line 7"/>
          <p:cNvSpPr>
            <a:spLocks noChangeShapeType="1"/>
          </p:cNvSpPr>
          <p:nvPr/>
        </p:nvSpPr>
        <p:spPr bwMode="auto">
          <a:xfrm>
            <a:off x="2123197" y="2401240"/>
            <a:ext cx="4896451" cy="0"/>
          </a:xfrm>
          <a:prstGeom prst="line">
            <a:avLst/>
          </a:prstGeom>
          <a:noFill/>
          <a:ln w="5" cap="flat">
            <a:solidFill>
              <a:schemeClr val="tx1">
                <a:lumMod val="65000"/>
                <a:lumOff val="35000"/>
                <a:alpha val="3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49" name="Line 8"/>
          <p:cNvSpPr>
            <a:spLocks noChangeShapeType="1"/>
          </p:cNvSpPr>
          <p:nvPr/>
        </p:nvSpPr>
        <p:spPr bwMode="auto">
          <a:xfrm>
            <a:off x="2123197" y="2857394"/>
            <a:ext cx="4896451" cy="0"/>
          </a:xfrm>
          <a:prstGeom prst="line">
            <a:avLst/>
          </a:prstGeom>
          <a:noFill/>
          <a:ln w="5" cap="flat">
            <a:solidFill>
              <a:schemeClr val="tx1">
                <a:lumMod val="65000"/>
                <a:lumOff val="35000"/>
                <a:alpha val="3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0" name="Line 9"/>
          <p:cNvSpPr>
            <a:spLocks noChangeShapeType="1"/>
          </p:cNvSpPr>
          <p:nvPr/>
        </p:nvSpPr>
        <p:spPr bwMode="auto">
          <a:xfrm>
            <a:off x="2123197" y="3324535"/>
            <a:ext cx="4896451" cy="0"/>
          </a:xfrm>
          <a:prstGeom prst="line">
            <a:avLst/>
          </a:prstGeom>
          <a:noFill/>
          <a:ln w="5" cap="flat">
            <a:solidFill>
              <a:schemeClr val="tx1">
                <a:lumMod val="65000"/>
                <a:lumOff val="35000"/>
                <a:alpha val="3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1" name="Line 10"/>
          <p:cNvSpPr>
            <a:spLocks noChangeShapeType="1"/>
          </p:cNvSpPr>
          <p:nvPr/>
        </p:nvSpPr>
        <p:spPr bwMode="auto">
          <a:xfrm>
            <a:off x="2123197" y="3791678"/>
            <a:ext cx="4896451" cy="0"/>
          </a:xfrm>
          <a:prstGeom prst="line">
            <a:avLst/>
          </a:prstGeom>
          <a:noFill/>
          <a:ln w="5" cap="flat">
            <a:solidFill>
              <a:schemeClr val="tx1">
                <a:lumMod val="65000"/>
                <a:lumOff val="35000"/>
                <a:alpha val="3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2" name="Line 11"/>
          <p:cNvSpPr>
            <a:spLocks noChangeShapeType="1"/>
          </p:cNvSpPr>
          <p:nvPr/>
        </p:nvSpPr>
        <p:spPr bwMode="auto">
          <a:xfrm>
            <a:off x="2123197" y="4258820"/>
            <a:ext cx="4896451" cy="0"/>
          </a:xfrm>
          <a:prstGeom prst="line">
            <a:avLst/>
          </a:prstGeom>
          <a:noFill/>
          <a:ln w="5" cap="flat">
            <a:solidFill>
              <a:schemeClr val="tx1">
                <a:lumMod val="65000"/>
                <a:lumOff val="35000"/>
                <a:alpha val="3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3" name="Line 12"/>
          <p:cNvSpPr>
            <a:spLocks noChangeShapeType="1"/>
          </p:cNvSpPr>
          <p:nvPr/>
        </p:nvSpPr>
        <p:spPr bwMode="auto">
          <a:xfrm>
            <a:off x="2123197" y="4671898"/>
            <a:ext cx="4896451" cy="0"/>
          </a:xfrm>
          <a:prstGeom prst="line">
            <a:avLst/>
          </a:prstGeom>
          <a:noFill/>
          <a:ln w="5" cap="flat">
            <a:solidFill>
              <a:schemeClr val="tx1">
                <a:lumMod val="65000"/>
                <a:lumOff val="35000"/>
                <a:alpha val="3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4" name="Line 13"/>
          <p:cNvSpPr>
            <a:spLocks noChangeShapeType="1"/>
          </p:cNvSpPr>
          <p:nvPr/>
        </p:nvSpPr>
        <p:spPr bwMode="auto">
          <a:xfrm>
            <a:off x="2123197" y="5139039"/>
            <a:ext cx="4896451" cy="0"/>
          </a:xfrm>
          <a:prstGeom prst="line">
            <a:avLst/>
          </a:prstGeom>
          <a:noFill/>
          <a:ln w="5" cap="flat">
            <a:solidFill>
              <a:schemeClr val="tx1">
                <a:lumMod val="65000"/>
                <a:lumOff val="35000"/>
                <a:alpha val="4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850335" y="4945992"/>
            <a:ext cx="232111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en-US" altLang="zh-CN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0</a:t>
            </a:r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605675" y="4481991"/>
            <a:ext cx="411647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en-US" altLang="zh-CN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100</a:t>
            </a:r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605675" y="4017988"/>
            <a:ext cx="411647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en-US" altLang="zh-CN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200</a:t>
            </a:r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605675" y="3553987"/>
            <a:ext cx="411647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en-US" altLang="zh-CN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300</a:t>
            </a:r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605675" y="3089983"/>
            <a:ext cx="411647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en-US" altLang="zh-CN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400</a:t>
            </a:r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1605675" y="2625979"/>
            <a:ext cx="411647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en-US" altLang="zh-CN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500</a:t>
            </a:r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605675" y="2161978"/>
            <a:ext cx="411647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en-US" altLang="zh-CN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600</a:t>
            </a:r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605675" y="1697975"/>
            <a:ext cx="411647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en-US" altLang="zh-CN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700</a:t>
            </a:r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015390" y="5194079"/>
            <a:ext cx="501415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zh-CN" altLang="en-US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标题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4271101" y="5194079"/>
            <a:ext cx="501415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zh-CN" altLang="en-US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标题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5477357" y="5194079"/>
            <a:ext cx="501415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zh-CN" altLang="en-US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标题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7571467" y="3482644"/>
            <a:ext cx="1075290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en-US" altLang="zh-CN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123,4567873</a:t>
            </a:r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8006632" y="4791634"/>
            <a:ext cx="860488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zh-CN" altLang="en-US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输入标题</a:t>
            </a:r>
          </a:p>
        </p:txBody>
      </p:sp>
      <p:sp>
        <p:nvSpPr>
          <p:cNvPr id="72" name="Freeform 35"/>
          <p:cNvSpPr>
            <a:spLocks noEditPoints="1"/>
          </p:cNvSpPr>
          <p:nvPr/>
        </p:nvSpPr>
        <p:spPr bwMode="auto">
          <a:xfrm>
            <a:off x="10292020" y="3516227"/>
            <a:ext cx="181769" cy="383200"/>
          </a:xfrm>
          <a:custGeom>
            <a:avLst/>
            <a:gdLst>
              <a:gd name="T0" fmla="*/ 76 w 153"/>
              <a:gd name="T1" fmla="*/ 60 h 322"/>
              <a:gd name="T2" fmla="*/ 106 w 153"/>
              <a:gd name="T3" fmla="*/ 30 h 322"/>
              <a:gd name="T4" fmla="*/ 76 w 153"/>
              <a:gd name="T5" fmla="*/ 0 h 322"/>
              <a:gd name="T6" fmla="*/ 46 w 153"/>
              <a:gd name="T7" fmla="*/ 30 h 322"/>
              <a:gd name="T8" fmla="*/ 76 w 153"/>
              <a:gd name="T9" fmla="*/ 60 h 322"/>
              <a:gd name="T10" fmla="*/ 151 w 153"/>
              <a:gd name="T11" fmla="*/ 161 h 322"/>
              <a:gd name="T12" fmla="*/ 151 w 153"/>
              <a:gd name="T13" fmla="*/ 161 h 322"/>
              <a:gd name="T14" fmla="*/ 127 w 153"/>
              <a:gd name="T15" fmla="*/ 91 h 322"/>
              <a:gd name="T16" fmla="*/ 97 w 153"/>
              <a:gd name="T17" fmla="*/ 67 h 322"/>
              <a:gd name="T18" fmla="*/ 56 w 153"/>
              <a:gd name="T19" fmla="*/ 67 h 322"/>
              <a:gd name="T20" fmla="*/ 27 w 153"/>
              <a:gd name="T21" fmla="*/ 85 h 322"/>
              <a:gd name="T22" fmla="*/ 27 w 153"/>
              <a:gd name="T23" fmla="*/ 85 h 322"/>
              <a:gd name="T24" fmla="*/ 26 w 153"/>
              <a:gd name="T25" fmla="*/ 91 h 322"/>
              <a:gd name="T26" fmla="*/ 2 w 153"/>
              <a:gd name="T27" fmla="*/ 161 h 322"/>
              <a:gd name="T28" fmla="*/ 9 w 153"/>
              <a:gd name="T29" fmla="*/ 176 h 322"/>
              <a:gd name="T30" fmla="*/ 23 w 153"/>
              <a:gd name="T31" fmla="*/ 169 h 322"/>
              <a:gd name="T32" fmla="*/ 45 w 153"/>
              <a:gd name="T33" fmla="*/ 104 h 322"/>
              <a:gd name="T34" fmla="*/ 49 w 153"/>
              <a:gd name="T35" fmla="*/ 104 h 322"/>
              <a:gd name="T36" fmla="*/ 12 w 153"/>
              <a:gd name="T37" fmla="*/ 214 h 322"/>
              <a:gd name="T38" fmla="*/ 46 w 153"/>
              <a:gd name="T39" fmla="*/ 214 h 322"/>
              <a:gd name="T40" fmla="*/ 46 w 153"/>
              <a:gd name="T41" fmla="*/ 308 h 322"/>
              <a:gd name="T42" fmla="*/ 60 w 153"/>
              <a:gd name="T43" fmla="*/ 322 h 322"/>
              <a:gd name="T44" fmla="*/ 75 w 153"/>
              <a:gd name="T45" fmla="*/ 308 h 322"/>
              <a:gd name="T46" fmla="*/ 75 w 153"/>
              <a:gd name="T47" fmla="*/ 214 h 322"/>
              <a:gd name="T48" fmla="*/ 78 w 153"/>
              <a:gd name="T49" fmla="*/ 214 h 322"/>
              <a:gd name="T50" fmla="*/ 78 w 153"/>
              <a:gd name="T51" fmla="*/ 308 h 322"/>
              <a:gd name="T52" fmla="*/ 92 w 153"/>
              <a:gd name="T53" fmla="*/ 322 h 322"/>
              <a:gd name="T54" fmla="*/ 106 w 153"/>
              <a:gd name="T55" fmla="*/ 308 h 322"/>
              <a:gd name="T56" fmla="*/ 106 w 153"/>
              <a:gd name="T57" fmla="*/ 214 h 322"/>
              <a:gd name="T58" fmla="*/ 141 w 153"/>
              <a:gd name="T59" fmla="*/ 214 h 322"/>
              <a:gd name="T60" fmla="*/ 104 w 153"/>
              <a:gd name="T61" fmla="*/ 104 h 322"/>
              <a:gd name="T62" fmla="*/ 107 w 153"/>
              <a:gd name="T63" fmla="*/ 104 h 322"/>
              <a:gd name="T64" fmla="*/ 129 w 153"/>
              <a:gd name="T65" fmla="*/ 169 h 322"/>
              <a:gd name="T66" fmla="*/ 144 w 153"/>
              <a:gd name="T67" fmla="*/ 176 h 322"/>
              <a:gd name="T68" fmla="*/ 151 w 153"/>
              <a:gd name="T69" fmla="*/ 161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53" h="322">
                <a:moveTo>
                  <a:pt x="76" y="60"/>
                </a:moveTo>
                <a:cubicBezTo>
                  <a:pt x="92" y="60"/>
                  <a:pt x="106" y="46"/>
                  <a:pt x="106" y="30"/>
                </a:cubicBezTo>
                <a:cubicBezTo>
                  <a:pt x="106" y="14"/>
                  <a:pt x="92" y="0"/>
                  <a:pt x="76" y="0"/>
                </a:cubicBezTo>
                <a:cubicBezTo>
                  <a:pt x="60" y="0"/>
                  <a:pt x="46" y="14"/>
                  <a:pt x="46" y="30"/>
                </a:cubicBezTo>
                <a:cubicBezTo>
                  <a:pt x="46" y="46"/>
                  <a:pt x="60" y="60"/>
                  <a:pt x="76" y="60"/>
                </a:cubicBezTo>
                <a:close/>
                <a:moveTo>
                  <a:pt x="151" y="161"/>
                </a:moveTo>
                <a:cubicBezTo>
                  <a:pt x="151" y="161"/>
                  <a:pt x="151" y="161"/>
                  <a:pt x="151" y="161"/>
                </a:cubicBezTo>
                <a:cubicBezTo>
                  <a:pt x="127" y="91"/>
                  <a:pt x="127" y="91"/>
                  <a:pt x="127" y="91"/>
                </a:cubicBezTo>
                <a:cubicBezTo>
                  <a:pt x="124" y="77"/>
                  <a:pt x="112" y="67"/>
                  <a:pt x="97" y="67"/>
                </a:cubicBezTo>
                <a:cubicBezTo>
                  <a:pt x="56" y="67"/>
                  <a:pt x="56" y="67"/>
                  <a:pt x="56" y="67"/>
                </a:cubicBezTo>
                <a:cubicBezTo>
                  <a:pt x="43" y="67"/>
                  <a:pt x="32" y="74"/>
                  <a:pt x="27" y="85"/>
                </a:cubicBezTo>
                <a:cubicBezTo>
                  <a:pt x="27" y="85"/>
                  <a:pt x="27" y="85"/>
                  <a:pt x="27" y="85"/>
                </a:cubicBezTo>
                <a:cubicBezTo>
                  <a:pt x="27" y="87"/>
                  <a:pt x="26" y="89"/>
                  <a:pt x="26" y="91"/>
                </a:cubicBezTo>
                <a:cubicBezTo>
                  <a:pt x="2" y="161"/>
                  <a:pt x="2" y="161"/>
                  <a:pt x="2" y="161"/>
                </a:cubicBezTo>
                <a:cubicBezTo>
                  <a:pt x="0" y="167"/>
                  <a:pt x="3" y="174"/>
                  <a:pt x="9" y="176"/>
                </a:cubicBezTo>
                <a:cubicBezTo>
                  <a:pt x="15" y="178"/>
                  <a:pt x="21" y="175"/>
                  <a:pt x="23" y="169"/>
                </a:cubicBezTo>
                <a:cubicBezTo>
                  <a:pt x="45" y="104"/>
                  <a:pt x="45" y="104"/>
                  <a:pt x="45" y="104"/>
                </a:cubicBezTo>
                <a:cubicBezTo>
                  <a:pt x="49" y="104"/>
                  <a:pt x="49" y="104"/>
                  <a:pt x="49" y="104"/>
                </a:cubicBezTo>
                <a:cubicBezTo>
                  <a:pt x="12" y="214"/>
                  <a:pt x="12" y="214"/>
                  <a:pt x="12" y="214"/>
                </a:cubicBezTo>
                <a:cubicBezTo>
                  <a:pt x="46" y="214"/>
                  <a:pt x="46" y="214"/>
                  <a:pt x="46" y="214"/>
                </a:cubicBezTo>
                <a:cubicBezTo>
                  <a:pt x="46" y="308"/>
                  <a:pt x="46" y="308"/>
                  <a:pt x="46" y="308"/>
                </a:cubicBezTo>
                <a:cubicBezTo>
                  <a:pt x="46" y="316"/>
                  <a:pt x="53" y="322"/>
                  <a:pt x="60" y="322"/>
                </a:cubicBezTo>
                <a:cubicBezTo>
                  <a:pt x="68" y="322"/>
                  <a:pt x="75" y="316"/>
                  <a:pt x="75" y="308"/>
                </a:cubicBezTo>
                <a:cubicBezTo>
                  <a:pt x="75" y="214"/>
                  <a:pt x="75" y="214"/>
                  <a:pt x="75" y="214"/>
                </a:cubicBezTo>
                <a:cubicBezTo>
                  <a:pt x="78" y="214"/>
                  <a:pt x="78" y="214"/>
                  <a:pt x="78" y="214"/>
                </a:cubicBezTo>
                <a:cubicBezTo>
                  <a:pt x="78" y="308"/>
                  <a:pt x="78" y="308"/>
                  <a:pt x="78" y="308"/>
                </a:cubicBezTo>
                <a:cubicBezTo>
                  <a:pt x="78" y="316"/>
                  <a:pt x="85" y="322"/>
                  <a:pt x="92" y="322"/>
                </a:cubicBezTo>
                <a:cubicBezTo>
                  <a:pt x="100" y="322"/>
                  <a:pt x="106" y="316"/>
                  <a:pt x="106" y="308"/>
                </a:cubicBezTo>
                <a:cubicBezTo>
                  <a:pt x="106" y="214"/>
                  <a:pt x="106" y="214"/>
                  <a:pt x="106" y="214"/>
                </a:cubicBezTo>
                <a:cubicBezTo>
                  <a:pt x="141" y="214"/>
                  <a:pt x="141" y="214"/>
                  <a:pt x="141" y="214"/>
                </a:cubicBezTo>
                <a:cubicBezTo>
                  <a:pt x="104" y="104"/>
                  <a:pt x="104" y="104"/>
                  <a:pt x="104" y="104"/>
                </a:cubicBezTo>
                <a:cubicBezTo>
                  <a:pt x="107" y="104"/>
                  <a:pt x="107" y="104"/>
                  <a:pt x="107" y="104"/>
                </a:cubicBezTo>
                <a:cubicBezTo>
                  <a:pt x="129" y="169"/>
                  <a:pt x="129" y="169"/>
                  <a:pt x="129" y="169"/>
                </a:cubicBezTo>
                <a:cubicBezTo>
                  <a:pt x="131" y="175"/>
                  <a:pt x="138" y="178"/>
                  <a:pt x="144" y="176"/>
                </a:cubicBezTo>
                <a:cubicBezTo>
                  <a:pt x="150" y="174"/>
                  <a:pt x="153" y="167"/>
                  <a:pt x="151" y="16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73" name="Freeform 36"/>
          <p:cNvSpPr>
            <a:spLocks noEditPoints="1"/>
          </p:cNvSpPr>
          <p:nvPr/>
        </p:nvSpPr>
        <p:spPr bwMode="auto">
          <a:xfrm>
            <a:off x="10037711" y="3516231"/>
            <a:ext cx="151056" cy="381689"/>
          </a:xfrm>
          <a:custGeom>
            <a:avLst/>
            <a:gdLst>
              <a:gd name="T0" fmla="*/ 64 w 127"/>
              <a:gd name="T1" fmla="*/ 58 h 321"/>
              <a:gd name="T2" fmla="*/ 93 w 127"/>
              <a:gd name="T3" fmla="*/ 29 h 321"/>
              <a:gd name="T4" fmla="*/ 64 w 127"/>
              <a:gd name="T5" fmla="*/ 0 h 321"/>
              <a:gd name="T6" fmla="*/ 34 w 127"/>
              <a:gd name="T7" fmla="*/ 29 h 321"/>
              <a:gd name="T8" fmla="*/ 64 w 127"/>
              <a:gd name="T9" fmla="*/ 58 h 321"/>
              <a:gd name="T10" fmla="*/ 127 w 127"/>
              <a:gd name="T11" fmla="*/ 85 h 321"/>
              <a:gd name="T12" fmla="*/ 127 w 127"/>
              <a:gd name="T13" fmla="*/ 85 h 321"/>
              <a:gd name="T14" fmla="*/ 102 w 127"/>
              <a:gd name="T15" fmla="*/ 63 h 321"/>
              <a:gd name="T16" fmla="*/ 25 w 127"/>
              <a:gd name="T17" fmla="*/ 63 h 321"/>
              <a:gd name="T18" fmla="*/ 1 w 127"/>
              <a:gd name="T19" fmla="*/ 85 h 321"/>
              <a:gd name="T20" fmla="*/ 0 w 127"/>
              <a:gd name="T21" fmla="*/ 85 h 321"/>
              <a:gd name="T22" fmla="*/ 0 w 127"/>
              <a:gd name="T23" fmla="*/ 169 h 321"/>
              <a:gd name="T24" fmla="*/ 13 w 127"/>
              <a:gd name="T25" fmla="*/ 181 h 321"/>
              <a:gd name="T26" fmla="*/ 26 w 127"/>
              <a:gd name="T27" fmla="*/ 169 h 321"/>
              <a:gd name="T28" fmla="*/ 26 w 127"/>
              <a:gd name="T29" fmla="*/ 107 h 321"/>
              <a:gd name="T30" fmla="*/ 29 w 127"/>
              <a:gd name="T31" fmla="*/ 107 h 321"/>
              <a:gd name="T32" fmla="*/ 31 w 127"/>
              <a:gd name="T33" fmla="*/ 107 h 321"/>
              <a:gd name="T34" fmla="*/ 30 w 127"/>
              <a:gd name="T35" fmla="*/ 110 h 321"/>
              <a:gd name="T36" fmla="*/ 30 w 127"/>
              <a:gd name="T37" fmla="*/ 306 h 321"/>
              <a:gd name="T38" fmla="*/ 46 w 127"/>
              <a:gd name="T39" fmla="*/ 321 h 321"/>
              <a:gd name="T40" fmla="*/ 62 w 127"/>
              <a:gd name="T41" fmla="*/ 306 h 321"/>
              <a:gd name="T42" fmla="*/ 62 w 127"/>
              <a:gd name="T43" fmla="*/ 216 h 321"/>
              <a:gd name="T44" fmla="*/ 66 w 127"/>
              <a:gd name="T45" fmla="*/ 216 h 321"/>
              <a:gd name="T46" fmla="*/ 66 w 127"/>
              <a:gd name="T47" fmla="*/ 306 h 321"/>
              <a:gd name="T48" fmla="*/ 81 w 127"/>
              <a:gd name="T49" fmla="*/ 321 h 321"/>
              <a:gd name="T50" fmla="*/ 97 w 127"/>
              <a:gd name="T51" fmla="*/ 306 h 321"/>
              <a:gd name="T52" fmla="*/ 97 w 127"/>
              <a:gd name="T53" fmla="*/ 110 h 321"/>
              <a:gd name="T54" fmla="*/ 97 w 127"/>
              <a:gd name="T55" fmla="*/ 107 h 321"/>
              <a:gd name="T56" fmla="*/ 101 w 127"/>
              <a:gd name="T57" fmla="*/ 107 h 321"/>
              <a:gd name="T58" fmla="*/ 101 w 127"/>
              <a:gd name="T59" fmla="*/ 168 h 321"/>
              <a:gd name="T60" fmla="*/ 114 w 127"/>
              <a:gd name="T61" fmla="*/ 181 h 321"/>
              <a:gd name="T62" fmla="*/ 127 w 127"/>
              <a:gd name="T63" fmla="*/ 168 h 321"/>
              <a:gd name="T64" fmla="*/ 127 w 127"/>
              <a:gd name="T65" fmla="*/ 85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7" h="321">
                <a:moveTo>
                  <a:pt x="64" y="58"/>
                </a:moveTo>
                <a:cubicBezTo>
                  <a:pt x="80" y="58"/>
                  <a:pt x="93" y="45"/>
                  <a:pt x="93" y="29"/>
                </a:cubicBezTo>
                <a:cubicBezTo>
                  <a:pt x="93" y="13"/>
                  <a:pt x="80" y="0"/>
                  <a:pt x="64" y="0"/>
                </a:cubicBezTo>
                <a:cubicBezTo>
                  <a:pt x="47" y="0"/>
                  <a:pt x="34" y="13"/>
                  <a:pt x="34" y="29"/>
                </a:cubicBezTo>
                <a:cubicBezTo>
                  <a:pt x="34" y="45"/>
                  <a:pt x="47" y="58"/>
                  <a:pt x="64" y="58"/>
                </a:cubicBezTo>
                <a:close/>
                <a:moveTo>
                  <a:pt x="127" y="85"/>
                </a:moveTo>
                <a:cubicBezTo>
                  <a:pt x="127" y="85"/>
                  <a:pt x="127" y="85"/>
                  <a:pt x="127" y="85"/>
                </a:cubicBezTo>
                <a:cubicBezTo>
                  <a:pt x="126" y="73"/>
                  <a:pt x="115" y="63"/>
                  <a:pt x="102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12" y="63"/>
                  <a:pt x="2" y="73"/>
                  <a:pt x="1" y="85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169"/>
                  <a:pt x="0" y="169"/>
                  <a:pt x="0" y="169"/>
                </a:cubicBezTo>
                <a:cubicBezTo>
                  <a:pt x="0" y="176"/>
                  <a:pt x="6" y="181"/>
                  <a:pt x="13" y="181"/>
                </a:cubicBezTo>
                <a:cubicBezTo>
                  <a:pt x="20" y="181"/>
                  <a:pt x="26" y="176"/>
                  <a:pt x="26" y="169"/>
                </a:cubicBezTo>
                <a:cubicBezTo>
                  <a:pt x="26" y="107"/>
                  <a:pt x="26" y="107"/>
                  <a:pt x="26" y="107"/>
                </a:cubicBezTo>
                <a:cubicBezTo>
                  <a:pt x="27" y="107"/>
                  <a:pt x="28" y="107"/>
                  <a:pt x="29" y="107"/>
                </a:cubicBezTo>
                <a:cubicBezTo>
                  <a:pt x="31" y="107"/>
                  <a:pt x="31" y="107"/>
                  <a:pt x="31" y="107"/>
                </a:cubicBezTo>
                <a:cubicBezTo>
                  <a:pt x="30" y="108"/>
                  <a:pt x="30" y="109"/>
                  <a:pt x="30" y="110"/>
                </a:cubicBezTo>
                <a:cubicBezTo>
                  <a:pt x="30" y="306"/>
                  <a:pt x="30" y="306"/>
                  <a:pt x="30" y="306"/>
                </a:cubicBezTo>
                <a:cubicBezTo>
                  <a:pt x="30" y="314"/>
                  <a:pt x="37" y="321"/>
                  <a:pt x="46" y="321"/>
                </a:cubicBezTo>
                <a:cubicBezTo>
                  <a:pt x="55" y="321"/>
                  <a:pt x="62" y="314"/>
                  <a:pt x="62" y="306"/>
                </a:cubicBezTo>
                <a:cubicBezTo>
                  <a:pt x="62" y="216"/>
                  <a:pt x="62" y="216"/>
                  <a:pt x="62" y="216"/>
                </a:cubicBezTo>
                <a:cubicBezTo>
                  <a:pt x="66" y="216"/>
                  <a:pt x="66" y="216"/>
                  <a:pt x="66" y="216"/>
                </a:cubicBezTo>
                <a:cubicBezTo>
                  <a:pt x="66" y="306"/>
                  <a:pt x="66" y="306"/>
                  <a:pt x="66" y="306"/>
                </a:cubicBezTo>
                <a:cubicBezTo>
                  <a:pt x="66" y="314"/>
                  <a:pt x="73" y="321"/>
                  <a:pt x="81" y="321"/>
                </a:cubicBezTo>
                <a:cubicBezTo>
                  <a:pt x="90" y="321"/>
                  <a:pt x="97" y="314"/>
                  <a:pt x="97" y="306"/>
                </a:cubicBezTo>
                <a:cubicBezTo>
                  <a:pt x="97" y="110"/>
                  <a:pt x="97" y="110"/>
                  <a:pt x="97" y="110"/>
                </a:cubicBezTo>
                <a:cubicBezTo>
                  <a:pt x="97" y="109"/>
                  <a:pt x="97" y="108"/>
                  <a:pt x="97" y="107"/>
                </a:cubicBezTo>
                <a:cubicBezTo>
                  <a:pt x="101" y="107"/>
                  <a:pt x="101" y="107"/>
                  <a:pt x="101" y="107"/>
                </a:cubicBezTo>
                <a:cubicBezTo>
                  <a:pt x="101" y="168"/>
                  <a:pt x="101" y="168"/>
                  <a:pt x="101" y="168"/>
                </a:cubicBezTo>
                <a:cubicBezTo>
                  <a:pt x="101" y="175"/>
                  <a:pt x="107" y="181"/>
                  <a:pt x="114" y="181"/>
                </a:cubicBezTo>
                <a:cubicBezTo>
                  <a:pt x="121" y="181"/>
                  <a:pt x="127" y="175"/>
                  <a:pt x="127" y="168"/>
                </a:cubicBezTo>
                <a:cubicBezTo>
                  <a:pt x="127" y="85"/>
                  <a:pt x="127" y="85"/>
                  <a:pt x="127" y="8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74" name="Freeform 38"/>
          <p:cNvSpPr>
            <a:spLocks noEditPoints="1"/>
          </p:cNvSpPr>
          <p:nvPr/>
        </p:nvSpPr>
        <p:spPr bwMode="auto">
          <a:xfrm>
            <a:off x="7690003" y="4791636"/>
            <a:ext cx="261067" cy="261081"/>
          </a:xfrm>
          <a:custGeom>
            <a:avLst/>
            <a:gdLst>
              <a:gd name="T0" fmla="*/ 91 w 181"/>
              <a:gd name="T1" fmla="*/ 0 h 181"/>
              <a:gd name="T2" fmla="*/ 154 w 181"/>
              <a:gd name="T3" fmla="*/ 26 h 181"/>
              <a:gd name="T4" fmla="*/ 154 w 181"/>
              <a:gd name="T5" fmla="*/ 26 h 181"/>
              <a:gd name="T6" fmla="*/ 181 w 181"/>
              <a:gd name="T7" fmla="*/ 90 h 181"/>
              <a:gd name="T8" fmla="*/ 154 w 181"/>
              <a:gd name="T9" fmla="*/ 154 h 181"/>
              <a:gd name="T10" fmla="*/ 91 w 181"/>
              <a:gd name="T11" fmla="*/ 181 h 181"/>
              <a:gd name="T12" fmla="*/ 27 w 181"/>
              <a:gd name="T13" fmla="*/ 154 h 181"/>
              <a:gd name="T14" fmla="*/ 27 w 181"/>
              <a:gd name="T15" fmla="*/ 154 h 181"/>
              <a:gd name="T16" fmla="*/ 0 w 181"/>
              <a:gd name="T17" fmla="*/ 90 h 181"/>
              <a:gd name="T18" fmla="*/ 27 w 181"/>
              <a:gd name="T19" fmla="*/ 26 h 181"/>
              <a:gd name="T20" fmla="*/ 27 w 181"/>
              <a:gd name="T21" fmla="*/ 26 h 181"/>
              <a:gd name="T22" fmla="*/ 91 w 181"/>
              <a:gd name="T23" fmla="*/ 0 h 181"/>
              <a:gd name="T24" fmla="*/ 129 w 181"/>
              <a:gd name="T25" fmla="*/ 52 h 181"/>
              <a:gd name="T26" fmla="*/ 91 w 181"/>
              <a:gd name="T27" fmla="*/ 36 h 181"/>
              <a:gd name="T28" fmla="*/ 52 w 181"/>
              <a:gd name="T29" fmla="*/ 52 h 181"/>
              <a:gd name="T30" fmla="*/ 52 w 181"/>
              <a:gd name="T31" fmla="*/ 52 h 181"/>
              <a:gd name="T32" fmla="*/ 37 w 181"/>
              <a:gd name="T33" fmla="*/ 90 h 181"/>
              <a:gd name="T34" fmla="*/ 52 w 181"/>
              <a:gd name="T35" fmla="*/ 128 h 181"/>
              <a:gd name="T36" fmla="*/ 52 w 181"/>
              <a:gd name="T37" fmla="*/ 128 h 181"/>
              <a:gd name="T38" fmla="*/ 91 w 181"/>
              <a:gd name="T39" fmla="*/ 144 h 181"/>
              <a:gd name="T40" fmla="*/ 129 w 181"/>
              <a:gd name="T41" fmla="*/ 128 h 181"/>
              <a:gd name="T42" fmla="*/ 145 w 181"/>
              <a:gd name="T43" fmla="*/ 90 h 181"/>
              <a:gd name="T44" fmla="*/ 129 w 181"/>
              <a:gd name="T45" fmla="*/ 52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81" h="181">
                <a:moveTo>
                  <a:pt x="91" y="0"/>
                </a:moveTo>
                <a:cubicBezTo>
                  <a:pt x="116" y="0"/>
                  <a:pt x="138" y="10"/>
                  <a:pt x="154" y="26"/>
                </a:cubicBezTo>
                <a:cubicBezTo>
                  <a:pt x="154" y="26"/>
                  <a:pt x="154" y="26"/>
                  <a:pt x="154" y="26"/>
                </a:cubicBezTo>
                <a:cubicBezTo>
                  <a:pt x="171" y="43"/>
                  <a:pt x="181" y="65"/>
                  <a:pt x="181" y="90"/>
                </a:cubicBezTo>
                <a:cubicBezTo>
                  <a:pt x="181" y="115"/>
                  <a:pt x="171" y="138"/>
                  <a:pt x="154" y="154"/>
                </a:cubicBezTo>
                <a:cubicBezTo>
                  <a:pt x="138" y="170"/>
                  <a:pt x="116" y="181"/>
                  <a:pt x="91" y="181"/>
                </a:cubicBezTo>
                <a:cubicBezTo>
                  <a:pt x="66" y="181"/>
                  <a:pt x="43" y="170"/>
                  <a:pt x="27" y="154"/>
                </a:cubicBezTo>
                <a:cubicBezTo>
                  <a:pt x="27" y="154"/>
                  <a:pt x="27" y="154"/>
                  <a:pt x="27" y="154"/>
                </a:cubicBezTo>
                <a:cubicBezTo>
                  <a:pt x="10" y="138"/>
                  <a:pt x="0" y="115"/>
                  <a:pt x="0" y="90"/>
                </a:cubicBezTo>
                <a:cubicBezTo>
                  <a:pt x="0" y="65"/>
                  <a:pt x="10" y="43"/>
                  <a:pt x="27" y="26"/>
                </a:cubicBezTo>
                <a:cubicBezTo>
                  <a:pt x="27" y="26"/>
                  <a:pt x="27" y="26"/>
                  <a:pt x="27" y="26"/>
                </a:cubicBezTo>
                <a:cubicBezTo>
                  <a:pt x="43" y="10"/>
                  <a:pt x="66" y="0"/>
                  <a:pt x="91" y="0"/>
                </a:cubicBezTo>
                <a:close/>
                <a:moveTo>
                  <a:pt x="129" y="52"/>
                </a:moveTo>
                <a:cubicBezTo>
                  <a:pt x="119" y="42"/>
                  <a:pt x="105" y="36"/>
                  <a:pt x="91" y="36"/>
                </a:cubicBezTo>
                <a:cubicBezTo>
                  <a:pt x="76" y="36"/>
                  <a:pt x="62" y="42"/>
                  <a:pt x="52" y="52"/>
                </a:cubicBezTo>
                <a:cubicBezTo>
                  <a:pt x="52" y="52"/>
                  <a:pt x="52" y="52"/>
                  <a:pt x="52" y="52"/>
                </a:cubicBezTo>
                <a:cubicBezTo>
                  <a:pt x="43" y="62"/>
                  <a:pt x="37" y="75"/>
                  <a:pt x="37" y="90"/>
                </a:cubicBezTo>
                <a:cubicBezTo>
                  <a:pt x="37" y="105"/>
                  <a:pt x="43" y="119"/>
                  <a:pt x="52" y="128"/>
                </a:cubicBezTo>
                <a:cubicBezTo>
                  <a:pt x="52" y="128"/>
                  <a:pt x="52" y="128"/>
                  <a:pt x="52" y="128"/>
                </a:cubicBezTo>
                <a:cubicBezTo>
                  <a:pt x="62" y="138"/>
                  <a:pt x="76" y="144"/>
                  <a:pt x="91" y="144"/>
                </a:cubicBezTo>
                <a:cubicBezTo>
                  <a:pt x="105" y="144"/>
                  <a:pt x="119" y="138"/>
                  <a:pt x="129" y="128"/>
                </a:cubicBezTo>
                <a:cubicBezTo>
                  <a:pt x="138" y="119"/>
                  <a:pt x="145" y="105"/>
                  <a:pt x="145" y="90"/>
                </a:cubicBezTo>
                <a:cubicBezTo>
                  <a:pt x="145" y="75"/>
                  <a:pt x="139" y="62"/>
                  <a:pt x="129" y="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77" name="Freeform 10"/>
          <p:cNvSpPr/>
          <p:nvPr/>
        </p:nvSpPr>
        <p:spPr bwMode="auto">
          <a:xfrm>
            <a:off x="2832646" y="2798559"/>
            <a:ext cx="1058673" cy="2336395"/>
          </a:xfrm>
          <a:custGeom>
            <a:avLst/>
            <a:gdLst>
              <a:gd name="T0" fmla="*/ 0 w 2937"/>
              <a:gd name="T1" fmla="*/ 6482 h 6482"/>
              <a:gd name="T2" fmla="*/ 1455 w 2937"/>
              <a:gd name="T3" fmla="*/ 0 h 6482"/>
              <a:gd name="T4" fmla="*/ 2937 w 2937"/>
              <a:gd name="T5" fmla="*/ 6482 h 6482"/>
              <a:gd name="T6" fmla="*/ 0 w 2937"/>
              <a:gd name="T7" fmla="*/ 6482 h 6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37" h="6482">
                <a:moveTo>
                  <a:pt x="0" y="6482"/>
                </a:moveTo>
                <a:lnTo>
                  <a:pt x="1455" y="0"/>
                </a:lnTo>
                <a:lnTo>
                  <a:pt x="2937" y="6482"/>
                </a:lnTo>
                <a:lnTo>
                  <a:pt x="0" y="648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03200" dist="38100" dir="3840000" sx="91000" sy="91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333" tIns="45667" rIns="91333" bIns="45667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82" name="Freeform 14"/>
          <p:cNvSpPr/>
          <p:nvPr/>
        </p:nvSpPr>
        <p:spPr bwMode="auto">
          <a:xfrm>
            <a:off x="4005601" y="3738204"/>
            <a:ext cx="944393" cy="1401519"/>
          </a:xfrm>
          <a:custGeom>
            <a:avLst/>
            <a:gdLst>
              <a:gd name="T0" fmla="*/ 0 w 2619"/>
              <a:gd name="T1" fmla="*/ 3889 h 3889"/>
              <a:gd name="T2" fmla="*/ 1297 w 2619"/>
              <a:gd name="T3" fmla="*/ 0 h 3889"/>
              <a:gd name="T4" fmla="*/ 2619 w 2619"/>
              <a:gd name="T5" fmla="*/ 3889 h 3889"/>
              <a:gd name="T6" fmla="*/ 0 w 2619"/>
              <a:gd name="T7" fmla="*/ 3889 h 38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19" h="3889">
                <a:moveTo>
                  <a:pt x="0" y="3889"/>
                </a:moveTo>
                <a:lnTo>
                  <a:pt x="1297" y="0"/>
                </a:lnTo>
                <a:lnTo>
                  <a:pt x="2619" y="3889"/>
                </a:lnTo>
                <a:lnTo>
                  <a:pt x="0" y="38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524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333" tIns="45667" rIns="91333" bIns="45667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83" name="Freeform 17"/>
          <p:cNvSpPr/>
          <p:nvPr/>
        </p:nvSpPr>
        <p:spPr bwMode="auto">
          <a:xfrm>
            <a:off x="5130943" y="2150976"/>
            <a:ext cx="1125335" cy="2983983"/>
          </a:xfrm>
          <a:custGeom>
            <a:avLst/>
            <a:gdLst>
              <a:gd name="T0" fmla="*/ 0 w 3122"/>
              <a:gd name="T1" fmla="*/ 8280 h 8280"/>
              <a:gd name="T2" fmla="*/ 1561 w 3122"/>
              <a:gd name="T3" fmla="*/ 0 h 8280"/>
              <a:gd name="T4" fmla="*/ 3122 w 3122"/>
              <a:gd name="T5" fmla="*/ 8280 h 8280"/>
              <a:gd name="T6" fmla="*/ 0 w 3122"/>
              <a:gd name="T7" fmla="*/ 8280 h 8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122" h="8280">
                <a:moveTo>
                  <a:pt x="0" y="8280"/>
                </a:moveTo>
                <a:lnTo>
                  <a:pt x="1561" y="0"/>
                </a:lnTo>
                <a:lnTo>
                  <a:pt x="3122" y="8280"/>
                </a:lnTo>
                <a:lnTo>
                  <a:pt x="0" y="828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52400" dist="38100" dir="276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square" lIns="91333" tIns="45667" rIns="91333" bIns="45667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8006632" y="4409114"/>
            <a:ext cx="860488" cy="286614"/>
          </a:xfrm>
          <a:prstGeom prst="rect">
            <a:avLst/>
          </a:prstGeom>
          <a:noFill/>
        </p:spPr>
        <p:txBody>
          <a:bodyPr wrap="none" lIns="70483" tIns="35241" rIns="70483" bIns="35241" rtlCol="0">
            <a:spAutoFit/>
          </a:bodyPr>
          <a:lstStyle/>
          <a:p>
            <a:r>
              <a:rPr lang="zh-CN" altLang="en-US" sz="14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Arial" panose="020B0604020202020204" pitchFamily="34" charset="0"/>
              </a:rPr>
              <a:t>输入标题</a:t>
            </a:r>
          </a:p>
        </p:txBody>
      </p:sp>
      <p:sp>
        <p:nvSpPr>
          <p:cNvPr id="109" name="Freeform 38"/>
          <p:cNvSpPr>
            <a:spLocks noEditPoints="1"/>
          </p:cNvSpPr>
          <p:nvPr/>
        </p:nvSpPr>
        <p:spPr bwMode="auto">
          <a:xfrm>
            <a:off x="7690003" y="4409113"/>
            <a:ext cx="261067" cy="261081"/>
          </a:xfrm>
          <a:custGeom>
            <a:avLst/>
            <a:gdLst>
              <a:gd name="T0" fmla="*/ 91 w 181"/>
              <a:gd name="T1" fmla="*/ 0 h 181"/>
              <a:gd name="T2" fmla="*/ 154 w 181"/>
              <a:gd name="T3" fmla="*/ 26 h 181"/>
              <a:gd name="T4" fmla="*/ 154 w 181"/>
              <a:gd name="T5" fmla="*/ 26 h 181"/>
              <a:gd name="T6" fmla="*/ 181 w 181"/>
              <a:gd name="T7" fmla="*/ 90 h 181"/>
              <a:gd name="T8" fmla="*/ 154 w 181"/>
              <a:gd name="T9" fmla="*/ 154 h 181"/>
              <a:gd name="T10" fmla="*/ 91 w 181"/>
              <a:gd name="T11" fmla="*/ 181 h 181"/>
              <a:gd name="T12" fmla="*/ 27 w 181"/>
              <a:gd name="T13" fmla="*/ 154 h 181"/>
              <a:gd name="T14" fmla="*/ 27 w 181"/>
              <a:gd name="T15" fmla="*/ 154 h 181"/>
              <a:gd name="T16" fmla="*/ 0 w 181"/>
              <a:gd name="T17" fmla="*/ 90 h 181"/>
              <a:gd name="T18" fmla="*/ 27 w 181"/>
              <a:gd name="T19" fmla="*/ 26 h 181"/>
              <a:gd name="T20" fmla="*/ 27 w 181"/>
              <a:gd name="T21" fmla="*/ 26 h 181"/>
              <a:gd name="T22" fmla="*/ 91 w 181"/>
              <a:gd name="T23" fmla="*/ 0 h 181"/>
              <a:gd name="T24" fmla="*/ 129 w 181"/>
              <a:gd name="T25" fmla="*/ 52 h 181"/>
              <a:gd name="T26" fmla="*/ 91 w 181"/>
              <a:gd name="T27" fmla="*/ 36 h 181"/>
              <a:gd name="T28" fmla="*/ 52 w 181"/>
              <a:gd name="T29" fmla="*/ 52 h 181"/>
              <a:gd name="T30" fmla="*/ 52 w 181"/>
              <a:gd name="T31" fmla="*/ 52 h 181"/>
              <a:gd name="T32" fmla="*/ 37 w 181"/>
              <a:gd name="T33" fmla="*/ 90 h 181"/>
              <a:gd name="T34" fmla="*/ 52 w 181"/>
              <a:gd name="T35" fmla="*/ 128 h 181"/>
              <a:gd name="T36" fmla="*/ 52 w 181"/>
              <a:gd name="T37" fmla="*/ 128 h 181"/>
              <a:gd name="T38" fmla="*/ 91 w 181"/>
              <a:gd name="T39" fmla="*/ 144 h 181"/>
              <a:gd name="T40" fmla="*/ 129 w 181"/>
              <a:gd name="T41" fmla="*/ 128 h 181"/>
              <a:gd name="T42" fmla="*/ 145 w 181"/>
              <a:gd name="T43" fmla="*/ 90 h 181"/>
              <a:gd name="T44" fmla="*/ 129 w 181"/>
              <a:gd name="T45" fmla="*/ 52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81" h="181">
                <a:moveTo>
                  <a:pt x="91" y="0"/>
                </a:moveTo>
                <a:cubicBezTo>
                  <a:pt x="116" y="0"/>
                  <a:pt x="138" y="10"/>
                  <a:pt x="154" y="26"/>
                </a:cubicBezTo>
                <a:cubicBezTo>
                  <a:pt x="154" y="26"/>
                  <a:pt x="154" y="26"/>
                  <a:pt x="154" y="26"/>
                </a:cubicBezTo>
                <a:cubicBezTo>
                  <a:pt x="171" y="43"/>
                  <a:pt x="181" y="65"/>
                  <a:pt x="181" y="90"/>
                </a:cubicBezTo>
                <a:cubicBezTo>
                  <a:pt x="181" y="115"/>
                  <a:pt x="171" y="138"/>
                  <a:pt x="154" y="154"/>
                </a:cubicBezTo>
                <a:cubicBezTo>
                  <a:pt x="138" y="170"/>
                  <a:pt x="116" y="181"/>
                  <a:pt x="91" y="181"/>
                </a:cubicBezTo>
                <a:cubicBezTo>
                  <a:pt x="66" y="181"/>
                  <a:pt x="43" y="170"/>
                  <a:pt x="27" y="154"/>
                </a:cubicBezTo>
                <a:cubicBezTo>
                  <a:pt x="27" y="154"/>
                  <a:pt x="27" y="154"/>
                  <a:pt x="27" y="154"/>
                </a:cubicBezTo>
                <a:cubicBezTo>
                  <a:pt x="10" y="138"/>
                  <a:pt x="0" y="115"/>
                  <a:pt x="0" y="90"/>
                </a:cubicBezTo>
                <a:cubicBezTo>
                  <a:pt x="0" y="65"/>
                  <a:pt x="10" y="43"/>
                  <a:pt x="27" y="26"/>
                </a:cubicBezTo>
                <a:cubicBezTo>
                  <a:pt x="27" y="26"/>
                  <a:pt x="27" y="26"/>
                  <a:pt x="27" y="26"/>
                </a:cubicBezTo>
                <a:cubicBezTo>
                  <a:pt x="43" y="10"/>
                  <a:pt x="66" y="0"/>
                  <a:pt x="91" y="0"/>
                </a:cubicBezTo>
                <a:close/>
                <a:moveTo>
                  <a:pt x="129" y="52"/>
                </a:moveTo>
                <a:cubicBezTo>
                  <a:pt x="119" y="42"/>
                  <a:pt x="105" y="36"/>
                  <a:pt x="91" y="36"/>
                </a:cubicBezTo>
                <a:cubicBezTo>
                  <a:pt x="76" y="36"/>
                  <a:pt x="62" y="42"/>
                  <a:pt x="52" y="52"/>
                </a:cubicBezTo>
                <a:cubicBezTo>
                  <a:pt x="52" y="52"/>
                  <a:pt x="52" y="52"/>
                  <a:pt x="52" y="52"/>
                </a:cubicBezTo>
                <a:cubicBezTo>
                  <a:pt x="43" y="62"/>
                  <a:pt x="37" y="75"/>
                  <a:pt x="37" y="90"/>
                </a:cubicBezTo>
                <a:cubicBezTo>
                  <a:pt x="37" y="105"/>
                  <a:pt x="43" y="119"/>
                  <a:pt x="52" y="128"/>
                </a:cubicBezTo>
                <a:cubicBezTo>
                  <a:pt x="52" y="128"/>
                  <a:pt x="52" y="128"/>
                  <a:pt x="52" y="128"/>
                </a:cubicBezTo>
                <a:cubicBezTo>
                  <a:pt x="62" y="138"/>
                  <a:pt x="76" y="144"/>
                  <a:pt x="91" y="144"/>
                </a:cubicBezTo>
                <a:cubicBezTo>
                  <a:pt x="105" y="144"/>
                  <a:pt x="119" y="138"/>
                  <a:pt x="129" y="128"/>
                </a:cubicBezTo>
                <a:cubicBezTo>
                  <a:pt x="138" y="119"/>
                  <a:pt x="145" y="105"/>
                  <a:pt x="145" y="90"/>
                </a:cubicBezTo>
                <a:cubicBezTo>
                  <a:pt x="145" y="75"/>
                  <a:pt x="139" y="62"/>
                  <a:pt x="129" y="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70483" tIns="35241" rIns="70483" bIns="35241" numCol="1" anchor="t" anchorCtr="0" compatLnSpc="1"/>
          <a:lstStyle/>
          <a:p>
            <a:endParaRPr lang="zh-CN" altLang="en-US" sz="1400" dirty="0">
              <a:solidFill>
                <a:schemeClr val="tx2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Arial" panose="020B0604020202020204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7716102" y="2207154"/>
            <a:ext cx="2913799" cy="715580"/>
            <a:chOff x="468937" y="2419540"/>
            <a:chExt cx="2913799" cy="715580"/>
          </a:xfrm>
        </p:grpSpPr>
        <p:sp>
          <p:nvSpPr>
            <p:cNvPr id="36" name="TextBox 18"/>
            <p:cNvSpPr txBox="1"/>
            <p:nvPr/>
          </p:nvSpPr>
          <p:spPr>
            <a:xfrm flipH="1">
              <a:off x="468937" y="2419540"/>
              <a:ext cx="10118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Roboto Black" charset="0"/>
                  <a:sym typeface="Arial" panose="020B0604020202020204" pitchFamily="34" charset="0"/>
                </a:rPr>
                <a:t>输入标题</a:t>
              </a:r>
              <a:endParaRPr lang="en-US" sz="1600" dirty="0">
                <a:solidFill>
                  <a:schemeClr val="tx2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Roboto Black" charset="0"/>
                <a:sym typeface="Arial" panose="020B0604020202020204" pitchFamily="34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470268" y="2758094"/>
              <a:ext cx="2912468" cy="3770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Arial" panose="020B0604020202020204" pitchFamily="34" charset="0"/>
                </a:rPr>
                <a:t>双击输入替换内容</a:t>
              </a:r>
              <a:r>
                <a:rPr lang="en-US" altLang="zh-CN" sz="140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Arial" panose="020B0604020202020204" pitchFamily="34" charset="0"/>
                </a:rPr>
                <a:t>58pic.com</a:t>
              </a: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2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6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700"/>
                            </p:stCondLst>
                            <p:childTnLst>
                              <p:par>
                                <p:cTn id="9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bldLvl="0" animBg="1"/>
      <p:bldP spid="48" grpId="0" bldLvl="0" animBg="1"/>
      <p:bldP spid="49" grpId="0" bldLvl="0" animBg="1"/>
      <p:bldP spid="50" grpId="0" bldLvl="0" animBg="1"/>
      <p:bldP spid="51" grpId="0" bldLvl="0" animBg="1"/>
      <p:bldP spid="52" grpId="0" bldLvl="0" animBg="1"/>
      <p:bldP spid="53" grpId="0" bldLvl="0" animBg="1"/>
      <p:bldP spid="54" grpId="0" bldLvl="0" animBg="1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4" grpId="0"/>
      <p:bldP spid="65" grpId="0"/>
      <p:bldP spid="66" grpId="0"/>
      <p:bldP spid="69" grpId="0"/>
      <p:bldP spid="70" grpId="0"/>
      <p:bldP spid="72" grpId="0" bldLvl="0" animBg="1"/>
      <p:bldP spid="73" grpId="0" bldLvl="0" animBg="1"/>
      <p:bldP spid="74" grpId="0" bldLvl="0" animBg="1"/>
      <p:bldP spid="77" grpId="0" bldLvl="0" animBg="1"/>
      <p:bldP spid="82" grpId="0" bldLvl="0" animBg="1"/>
      <p:bldP spid="83" grpId="0" bldLvl="0" animBg="1"/>
      <p:bldP spid="102" grpId="0"/>
      <p:bldP spid="109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/>
          <p:nvPr/>
        </p:nvGraphicFramePr>
        <p:xfrm>
          <a:off x="1227934" y="1955850"/>
          <a:ext cx="2921365" cy="19475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4440040" y="3911266"/>
            <a:ext cx="3291840" cy="535281"/>
            <a:chOff x="3330030" y="2957186"/>
            <a:chExt cx="2468880" cy="401461"/>
          </a:xfrm>
        </p:grpSpPr>
        <p:sp>
          <p:nvSpPr>
            <p:cNvPr id="8" name="TextBox 7"/>
            <p:cNvSpPr txBox="1"/>
            <p:nvPr/>
          </p:nvSpPr>
          <p:spPr>
            <a:xfrm>
              <a:off x="3330030" y="2957186"/>
              <a:ext cx="2468880" cy="219291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输入标题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500666" y="3162439"/>
              <a:ext cx="2113728" cy="196208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58pic.com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Calibri" panose="020F0502020204030204"/>
                <a:sym typeface="FZHei-B01S" panose="02010601030101010101" pitchFamily="2" charset="-122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052739" y="3911266"/>
            <a:ext cx="3291840" cy="543297"/>
            <a:chOff x="789554" y="2957186"/>
            <a:chExt cx="2468880" cy="407473"/>
          </a:xfrm>
        </p:grpSpPr>
        <p:sp>
          <p:nvSpPr>
            <p:cNvPr id="11" name="TextBox 10"/>
            <p:cNvSpPr txBox="1"/>
            <p:nvPr/>
          </p:nvSpPr>
          <p:spPr>
            <a:xfrm>
              <a:off x="789554" y="2957186"/>
              <a:ext cx="2468880" cy="219291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输入标题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62436" y="3168451"/>
              <a:ext cx="2113728" cy="196208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58pic.com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Calibri" panose="020F0502020204030204"/>
                <a:sym typeface="FZHei-B01S" panose="02010601030101010101" pitchFamily="2" charset="-122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880597" y="3911267"/>
            <a:ext cx="3291840" cy="557408"/>
            <a:chOff x="5910448" y="2957186"/>
            <a:chExt cx="2468880" cy="418056"/>
          </a:xfrm>
        </p:grpSpPr>
        <p:sp>
          <p:nvSpPr>
            <p:cNvPr id="14" name="TextBox 13"/>
            <p:cNvSpPr txBox="1"/>
            <p:nvPr/>
          </p:nvSpPr>
          <p:spPr>
            <a:xfrm>
              <a:off x="5910448" y="2957186"/>
              <a:ext cx="2468880" cy="219291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输入标题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095257" y="3179034"/>
              <a:ext cx="2113728" cy="196208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58pic.com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Calibri" panose="020F0502020204030204"/>
                <a:sym typeface="FZHei-B01S" panose="02010601030101010101" pitchFamily="2" charset="-122"/>
              </a:endParaRPr>
            </a:p>
          </p:txBody>
        </p:sp>
      </p:grpSp>
      <p:graphicFrame>
        <p:nvGraphicFramePr>
          <p:cNvPr id="16" name="Chart 15"/>
          <p:cNvGraphicFramePr/>
          <p:nvPr/>
        </p:nvGraphicFramePr>
        <p:xfrm>
          <a:off x="4592254" y="1941849"/>
          <a:ext cx="2921365" cy="19475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7" name="Chart 16"/>
          <p:cNvGraphicFramePr/>
          <p:nvPr/>
        </p:nvGraphicFramePr>
        <p:xfrm>
          <a:off x="8014695" y="1941849"/>
          <a:ext cx="2921365" cy="19475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8" name="文本框 17">
            <a:extLst>
              <a:ext uri="{FF2B5EF4-FFF2-40B4-BE49-F238E27FC236}">
                <a16:creationId xmlns:a16="http://schemas.microsoft.com/office/drawing/2014/main" id="{407764C6-48A0-4874-AB59-7986C4B826F9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7D4DAC0-6A06-42DA-A119-825F16EB56DB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16" grpId="0">
        <p:bldAsOne/>
      </p:bldGraphic>
      <p:bldGraphic spid="17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图表 33"/>
          <p:cNvGraphicFramePr/>
          <p:nvPr/>
        </p:nvGraphicFramePr>
        <p:xfrm>
          <a:off x="4629150" y="1257300"/>
          <a:ext cx="7073900" cy="49381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35" name="组合 34"/>
          <p:cNvGrpSpPr/>
          <p:nvPr/>
        </p:nvGrpSpPr>
        <p:grpSpPr>
          <a:xfrm>
            <a:off x="1008605" y="3995308"/>
            <a:ext cx="2854353" cy="707887"/>
            <a:chOff x="1008605" y="3995308"/>
            <a:chExt cx="2854353" cy="707887"/>
          </a:xfrm>
        </p:grpSpPr>
        <p:sp>
          <p:nvSpPr>
            <p:cNvPr id="36" name="文本框 4"/>
            <p:cNvSpPr txBox="1"/>
            <p:nvPr/>
          </p:nvSpPr>
          <p:spPr>
            <a:xfrm>
              <a:off x="1008605" y="4395418"/>
              <a:ext cx="28543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58pic.com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08605" y="3995308"/>
              <a:ext cx="110799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输入标题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1008605" y="1846203"/>
            <a:ext cx="2998369" cy="707887"/>
            <a:chOff x="1008605" y="1846203"/>
            <a:chExt cx="2998369" cy="707887"/>
          </a:xfrm>
        </p:grpSpPr>
        <p:sp>
          <p:nvSpPr>
            <p:cNvPr id="39" name="文本框 6"/>
            <p:cNvSpPr txBox="1"/>
            <p:nvPr/>
          </p:nvSpPr>
          <p:spPr>
            <a:xfrm>
              <a:off x="1008605" y="2246313"/>
              <a:ext cx="29983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58pic.com</a:t>
              </a:r>
            </a:p>
          </p:txBody>
        </p:sp>
        <p:sp>
          <p:nvSpPr>
            <p:cNvPr id="40" name="矩形 39"/>
            <p:cNvSpPr/>
            <p:nvPr/>
          </p:nvSpPr>
          <p:spPr>
            <a:xfrm>
              <a:off x="1008605" y="1846203"/>
              <a:ext cx="111440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输入标题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E0266FD0-74EB-468C-8FB9-F865F6A780B9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4804AB4-7E05-429B-AA2B-9B0BF3E63A08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43472" y="1458595"/>
            <a:ext cx="768985" cy="4427855"/>
            <a:chOff x="872490" y="1458595"/>
            <a:chExt cx="768985" cy="4427855"/>
          </a:xfrm>
        </p:grpSpPr>
        <p:grpSp>
          <p:nvGrpSpPr>
            <p:cNvPr id="58" name="组合 57"/>
            <p:cNvGrpSpPr/>
            <p:nvPr/>
          </p:nvGrpSpPr>
          <p:grpSpPr>
            <a:xfrm>
              <a:off x="892175" y="2506980"/>
              <a:ext cx="749300" cy="3379470"/>
              <a:chOff x="892175" y="2506980"/>
              <a:chExt cx="749300" cy="3379470"/>
            </a:xfrm>
          </p:grpSpPr>
          <p:sp>
            <p:nvSpPr>
              <p:cNvPr id="42" name="形状 41"/>
              <p:cNvSpPr/>
              <p:nvPr/>
            </p:nvSpPr>
            <p:spPr>
              <a:xfrm>
                <a:off x="892175" y="5610860"/>
                <a:ext cx="749935" cy="276225"/>
              </a:xfrm>
              <a:prstGeom prst="roundRect">
                <a:avLst/>
              </a:prstGeom>
              <a:solidFill>
                <a:schemeClr val="accent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45" name="形状 44"/>
              <p:cNvSpPr/>
              <p:nvPr/>
            </p:nvSpPr>
            <p:spPr>
              <a:xfrm>
                <a:off x="892175" y="5266055"/>
                <a:ext cx="749935" cy="276860"/>
              </a:xfrm>
              <a:prstGeom prst="roundRect">
                <a:avLst/>
              </a:prstGeom>
              <a:solidFill>
                <a:schemeClr val="accent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48" name="形状 47"/>
              <p:cNvSpPr/>
              <p:nvPr/>
            </p:nvSpPr>
            <p:spPr>
              <a:xfrm>
                <a:off x="892175" y="4921250"/>
                <a:ext cx="749935" cy="276860"/>
              </a:xfrm>
              <a:prstGeom prst="roundRect">
                <a:avLst/>
              </a:prstGeom>
              <a:solidFill>
                <a:schemeClr val="accent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49" name="形状 48"/>
              <p:cNvSpPr/>
              <p:nvPr/>
            </p:nvSpPr>
            <p:spPr>
              <a:xfrm>
                <a:off x="892175" y="4575810"/>
                <a:ext cx="749935" cy="276860"/>
              </a:xfrm>
              <a:prstGeom prst="roundRect">
                <a:avLst/>
              </a:prstGeom>
              <a:solidFill>
                <a:schemeClr val="accent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50" name="形状 49"/>
              <p:cNvSpPr/>
              <p:nvPr/>
            </p:nvSpPr>
            <p:spPr>
              <a:xfrm>
                <a:off x="892175" y="4231640"/>
                <a:ext cx="749935" cy="276225"/>
              </a:xfrm>
              <a:prstGeom prst="roundRect">
                <a:avLst/>
              </a:prstGeom>
              <a:solidFill>
                <a:schemeClr val="accent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51" name="形状 50"/>
              <p:cNvSpPr/>
              <p:nvPr/>
            </p:nvSpPr>
            <p:spPr>
              <a:xfrm>
                <a:off x="892175" y="3886835"/>
                <a:ext cx="749935" cy="276860"/>
              </a:xfrm>
              <a:prstGeom prst="roundRect">
                <a:avLst/>
              </a:prstGeom>
              <a:solidFill>
                <a:schemeClr val="accent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54" name="形状 53"/>
              <p:cNvSpPr/>
              <p:nvPr/>
            </p:nvSpPr>
            <p:spPr>
              <a:xfrm>
                <a:off x="892175" y="3541395"/>
                <a:ext cx="749935" cy="276860"/>
              </a:xfrm>
              <a:prstGeom prst="roundRect">
                <a:avLst/>
              </a:prstGeom>
              <a:solidFill>
                <a:schemeClr val="accent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55" name="形状 54"/>
              <p:cNvSpPr/>
              <p:nvPr/>
            </p:nvSpPr>
            <p:spPr>
              <a:xfrm>
                <a:off x="892175" y="3196590"/>
                <a:ext cx="749935" cy="276860"/>
              </a:xfrm>
              <a:prstGeom prst="roundRect">
                <a:avLst/>
              </a:prstGeom>
              <a:solidFill>
                <a:schemeClr val="accent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56" name="形状 55"/>
              <p:cNvSpPr/>
              <p:nvPr/>
            </p:nvSpPr>
            <p:spPr>
              <a:xfrm>
                <a:off x="892175" y="2852420"/>
                <a:ext cx="749935" cy="276225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57" name="形状 56"/>
              <p:cNvSpPr/>
              <p:nvPr/>
            </p:nvSpPr>
            <p:spPr>
              <a:xfrm>
                <a:off x="892175" y="2506980"/>
                <a:ext cx="749935" cy="276225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13" name="组合 112"/>
            <p:cNvGrpSpPr/>
            <p:nvPr/>
          </p:nvGrpSpPr>
          <p:grpSpPr>
            <a:xfrm>
              <a:off x="872490" y="1458595"/>
              <a:ext cx="741045" cy="741045"/>
              <a:chOff x="872490" y="1458595"/>
              <a:chExt cx="741045" cy="741045"/>
            </a:xfrm>
          </p:grpSpPr>
          <p:sp>
            <p:nvSpPr>
              <p:cNvPr id="114" name="形状 113"/>
              <p:cNvSpPr/>
              <p:nvPr/>
            </p:nvSpPr>
            <p:spPr>
              <a:xfrm rot="8100000">
                <a:off x="872490" y="1458595"/>
                <a:ext cx="741680" cy="741680"/>
              </a:xfrm>
              <a:prstGeom prst="teardrop">
                <a:avLst/>
              </a:prstGeom>
              <a:solidFill>
                <a:schemeClr val="accent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15" name="形状 114"/>
              <p:cNvSpPr/>
              <p:nvPr/>
            </p:nvSpPr>
            <p:spPr>
              <a:xfrm>
                <a:off x="986155" y="1573530"/>
                <a:ext cx="514350" cy="514985"/>
              </a:xfrm>
              <a:prstGeom prst="ellipse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0" rIns="0" bIns="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330" cap="none" dirty="0">
                    <a:solidFill>
                      <a:srgbClr val="5D5D5D"/>
                    </a:solidFill>
                    <a:latin typeface="杨任东竹石体-Medium" panose="02000000000000000000" pitchFamily="2" charset="-122"/>
                    <a:ea typeface="杨任东竹石体-Medium" panose="02000000000000000000" pitchFamily="2" charset="-122"/>
                    <a:cs typeface="+mn-ea"/>
                    <a:sym typeface="+mn-lt"/>
                  </a:rPr>
                  <a:t>90%</a:t>
                </a: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2549972" y="1458595"/>
            <a:ext cx="767080" cy="4427855"/>
            <a:chOff x="2078990" y="1458595"/>
            <a:chExt cx="767080" cy="4427855"/>
          </a:xfrm>
        </p:grpSpPr>
        <p:grpSp>
          <p:nvGrpSpPr>
            <p:cNvPr id="128" name="组合 127"/>
            <p:cNvGrpSpPr/>
            <p:nvPr/>
          </p:nvGrpSpPr>
          <p:grpSpPr>
            <a:xfrm>
              <a:off x="2096770" y="2506980"/>
              <a:ext cx="749300" cy="3379470"/>
              <a:chOff x="2096770" y="2506980"/>
              <a:chExt cx="749300" cy="3379470"/>
            </a:xfrm>
          </p:grpSpPr>
          <p:sp>
            <p:nvSpPr>
              <p:cNvPr id="60" name="形状 59"/>
              <p:cNvSpPr/>
              <p:nvPr/>
            </p:nvSpPr>
            <p:spPr>
              <a:xfrm>
                <a:off x="2096770" y="5610860"/>
                <a:ext cx="749935" cy="276225"/>
              </a:xfrm>
              <a:prstGeom prst="roundRect">
                <a:avLst/>
              </a:prstGeom>
              <a:solidFill>
                <a:schemeClr val="accent2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61" name="形状 60"/>
              <p:cNvSpPr/>
              <p:nvPr/>
            </p:nvSpPr>
            <p:spPr>
              <a:xfrm>
                <a:off x="2096770" y="5266055"/>
                <a:ext cx="749935" cy="276860"/>
              </a:xfrm>
              <a:prstGeom prst="roundRect">
                <a:avLst/>
              </a:prstGeom>
              <a:solidFill>
                <a:schemeClr val="accent2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62" name="形状 61"/>
              <p:cNvSpPr/>
              <p:nvPr/>
            </p:nvSpPr>
            <p:spPr>
              <a:xfrm>
                <a:off x="2096770" y="4921250"/>
                <a:ext cx="749935" cy="276860"/>
              </a:xfrm>
              <a:prstGeom prst="roundRect">
                <a:avLst/>
              </a:prstGeom>
              <a:solidFill>
                <a:schemeClr val="accent2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63" name="形状 62"/>
              <p:cNvSpPr/>
              <p:nvPr/>
            </p:nvSpPr>
            <p:spPr>
              <a:xfrm>
                <a:off x="2096770" y="4575810"/>
                <a:ext cx="749935" cy="276860"/>
              </a:xfrm>
              <a:prstGeom prst="roundRect">
                <a:avLst/>
              </a:prstGeom>
              <a:solidFill>
                <a:schemeClr val="accent2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64" name="形状 63"/>
              <p:cNvSpPr/>
              <p:nvPr/>
            </p:nvSpPr>
            <p:spPr>
              <a:xfrm>
                <a:off x="2096770" y="4231640"/>
                <a:ext cx="749935" cy="276225"/>
              </a:xfrm>
              <a:prstGeom prst="roundRect">
                <a:avLst/>
              </a:prstGeom>
              <a:solidFill>
                <a:schemeClr val="accent2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65" name="形状 64"/>
              <p:cNvSpPr/>
              <p:nvPr/>
            </p:nvSpPr>
            <p:spPr>
              <a:xfrm>
                <a:off x="2096770" y="3886835"/>
                <a:ext cx="749935" cy="276860"/>
              </a:xfrm>
              <a:prstGeom prst="roundRect">
                <a:avLst/>
              </a:prstGeom>
              <a:solidFill>
                <a:schemeClr val="accent2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66" name="形状 65"/>
              <p:cNvSpPr/>
              <p:nvPr/>
            </p:nvSpPr>
            <p:spPr>
              <a:xfrm>
                <a:off x="2096770" y="3541395"/>
                <a:ext cx="749935" cy="276860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67" name="形状 66"/>
              <p:cNvSpPr/>
              <p:nvPr/>
            </p:nvSpPr>
            <p:spPr>
              <a:xfrm>
                <a:off x="2096770" y="3196590"/>
                <a:ext cx="749935" cy="276860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68" name="形状 67"/>
              <p:cNvSpPr/>
              <p:nvPr/>
            </p:nvSpPr>
            <p:spPr>
              <a:xfrm>
                <a:off x="2096770" y="2852420"/>
                <a:ext cx="749935" cy="276225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69" name="形状 68"/>
              <p:cNvSpPr/>
              <p:nvPr/>
            </p:nvSpPr>
            <p:spPr>
              <a:xfrm>
                <a:off x="2096770" y="2506980"/>
                <a:ext cx="749935" cy="276225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16" name="组合 115"/>
            <p:cNvGrpSpPr/>
            <p:nvPr/>
          </p:nvGrpSpPr>
          <p:grpSpPr>
            <a:xfrm>
              <a:off x="2078990" y="1458595"/>
              <a:ext cx="741045" cy="741045"/>
              <a:chOff x="2078990" y="1458595"/>
              <a:chExt cx="741045" cy="741045"/>
            </a:xfrm>
          </p:grpSpPr>
          <p:sp>
            <p:nvSpPr>
              <p:cNvPr id="117" name="形状 116"/>
              <p:cNvSpPr/>
              <p:nvPr/>
            </p:nvSpPr>
            <p:spPr>
              <a:xfrm rot="8100000">
                <a:off x="2078990" y="1458595"/>
                <a:ext cx="741680" cy="741680"/>
              </a:xfrm>
              <a:prstGeom prst="teardrop">
                <a:avLst/>
              </a:prstGeom>
              <a:solidFill>
                <a:schemeClr val="accent2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18" name="形状 117"/>
              <p:cNvSpPr/>
              <p:nvPr/>
            </p:nvSpPr>
            <p:spPr>
              <a:xfrm>
                <a:off x="2192655" y="1573530"/>
                <a:ext cx="514350" cy="514985"/>
              </a:xfrm>
              <a:prstGeom prst="ellipse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0" rIns="0" bIns="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330" cap="none" dirty="0">
                    <a:solidFill>
                      <a:srgbClr val="5D5D5D"/>
                    </a:solidFill>
                    <a:latin typeface="杨任东竹石体-Medium" panose="02000000000000000000" pitchFamily="2" charset="-122"/>
                    <a:ea typeface="杨任东竹石体-Medium" panose="02000000000000000000" pitchFamily="2" charset="-122"/>
                    <a:cs typeface="+mn-ea"/>
                    <a:sym typeface="+mn-lt"/>
                  </a:rPr>
                  <a:t>80%</a:t>
                </a: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3756472" y="1458595"/>
            <a:ext cx="765810" cy="4427855"/>
            <a:chOff x="3285490" y="1458595"/>
            <a:chExt cx="765810" cy="4427855"/>
          </a:xfrm>
        </p:grpSpPr>
        <p:grpSp>
          <p:nvGrpSpPr>
            <p:cNvPr id="129" name="组合 128"/>
            <p:cNvGrpSpPr/>
            <p:nvPr/>
          </p:nvGrpSpPr>
          <p:grpSpPr>
            <a:xfrm>
              <a:off x="3302000" y="2506980"/>
              <a:ext cx="749300" cy="3379470"/>
              <a:chOff x="3302000" y="2506980"/>
              <a:chExt cx="749300" cy="3379470"/>
            </a:xfrm>
          </p:grpSpPr>
          <p:sp>
            <p:nvSpPr>
              <p:cNvPr id="71" name="形状 70"/>
              <p:cNvSpPr/>
              <p:nvPr/>
            </p:nvSpPr>
            <p:spPr>
              <a:xfrm>
                <a:off x="3302000" y="5610860"/>
                <a:ext cx="749935" cy="276225"/>
              </a:xfrm>
              <a:prstGeom prst="roundRect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72" name="形状 71"/>
              <p:cNvSpPr/>
              <p:nvPr/>
            </p:nvSpPr>
            <p:spPr>
              <a:xfrm>
                <a:off x="3302000" y="5266055"/>
                <a:ext cx="749935" cy="276860"/>
              </a:xfrm>
              <a:prstGeom prst="roundRect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73" name="形状 72"/>
              <p:cNvSpPr/>
              <p:nvPr/>
            </p:nvSpPr>
            <p:spPr>
              <a:xfrm>
                <a:off x="3302000" y="4921250"/>
                <a:ext cx="749935" cy="276860"/>
              </a:xfrm>
              <a:prstGeom prst="roundRect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74" name="形状 73"/>
              <p:cNvSpPr/>
              <p:nvPr/>
            </p:nvSpPr>
            <p:spPr>
              <a:xfrm>
                <a:off x="3302000" y="4575810"/>
                <a:ext cx="749935" cy="276860"/>
              </a:xfrm>
              <a:prstGeom prst="roundRect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75" name="形状 74"/>
              <p:cNvSpPr/>
              <p:nvPr/>
            </p:nvSpPr>
            <p:spPr>
              <a:xfrm>
                <a:off x="3302000" y="4231640"/>
                <a:ext cx="749935" cy="276225"/>
              </a:xfrm>
              <a:prstGeom prst="roundRect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76" name="形状 75"/>
              <p:cNvSpPr/>
              <p:nvPr/>
            </p:nvSpPr>
            <p:spPr>
              <a:xfrm>
                <a:off x="3302000" y="3886835"/>
                <a:ext cx="749935" cy="276860"/>
              </a:xfrm>
              <a:prstGeom prst="roundRect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77" name="形状 76"/>
              <p:cNvSpPr/>
              <p:nvPr/>
            </p:nvSpPr>
            <p:spPr>
              <a:xfrm>
                <a:off x="3302000" y="3541395"/>
                <a:ext cx="749935" cy="276860"/>
              </a:xfrm>
              <a:prstGeom prst="roundRect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78" name="形状 77"/>
              <p:cNvSpPr/>
              <p:nvPr/>
            </p:nvSpPr>
            <p:spPr>
              <a:xfrm>
                <a:off x="3302000" y="3196590"/>
                <a:ext cx="749935" cy="276860"/>
              </a:xfrm>
              <a:prstGeom prst="roundRect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79" name="形状 78"/>
              <p:cNvSpPr/>
              <p:nvPr/>
            </p:nvSpPr>
            <p:spPr>
              <a:xfrm>
                <a:off x="3302000" y="2852420"/>
                <a:ext cx="749935" cy="276225"/>
              </a:xfrm>
              <a:prstGeom prst="roundRect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80" name="形状 79"/>
              <p:cNvSpPr/>
              <p:nvPr/>
            </p:nvSpPr>
            <p:spPr>
              <a:xfrm>
                <a:off x="3302000" y="2506980"/>
                <a:ext cx="749935" cy="276225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19" name="组合 118"/>
            <p:cNvGrpSpPr/>
            <p:nvPr/>
          </p:nvGrpSpPr>
          <p:grpSpPr>
            <a:xfrm>
              <a:off x="3285490" y="1458595"/>
              <a:ext cx="741045" cy="741045"/>
              <a:chOff x="3285490" y="1458595"/>
              <a:chExt cx="741045" cy="741045"/>
            </a:xfrm>
          </p:grpSpPr>
          <p:sp>
            <p:nvSpPr>
              <p:cNvPr id="120" name="形状 119"/>
              <p:cNvSpPr/>
              <p:nvPr/>
            </p:nvSpPr>
            <p:spPr>
              <a:xfrm rot="8100000">
                <a:off x="3285490" y="1458595"/>
                <a:ext cx="741680" cy="741680"/>
              </a:xfrm>
              <a:prstGeom prst="teardrop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21" name="形状 120"/>
              <p:cNvSpPr/>
              <p:nvPr/>
            </p:nvSpPr>
            <p:spPr>
              <a:xfrm>
                <a:off x="3399155" y="1573530"/>
                <a:ext cx="514350" cy="514985"/>
              </a:xfrm>
              <a:prstGeom prst="ellipse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0" rIns="0" bIns="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330" cap="none" dirty="0">
                    <a:solidFill>
                      <a:srgbClr val="5D5D5D"/>
                    </a:solidFill>
                    <a:latin typeface="杨任东竹石体-Medium" panose="02000000000000000000" pitchFamily="2" charset="-122"/>
                    <a:ea typeface="杨任东竹石体-Medium" panose="02000000000000000000" pitchFamily="2" charset="-122"/>
                    <a:cs typeface="+mn-ea"/>
                    <a:sym typeface="+mn-lt"/>
                  </a:rPr>
                  <a:t>70%</a:t>
                </a: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4962972" y="1458595"/>
            <a:ext cx="763905" cy="4427855"/>
            <a:chOff x="4491990" y="1458595"/>
            <a:chExt cx="763905" cy="4427855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506595" y="2506980"/>
              <a:ext cx="749300" cy="3379470"/>
              <a:chOff x="4506595" y="2506980"/>
              <a:chExt cx="749300" cy="3379470"/>
            </a:xfrm>
          </p:grpSpPr>
          <p:sp>
            <p:nvSpPr>
              <p:cNvPr id="82" name="形状 81"/>
              <p:cNvSpPr/>
              <p:nvPr/>
            </p:nvSpPr>
            <p:spPr>
              <a:xfrm>
                <a:off x="4506595" y="5610860"/>
                <a:ext cx="749935" cy="276225"/>
              </a:xfrm>
              <a:prstGeom prst="roundRect">
                <a:avLst/>
              </a:prstGeom>
              <a:solidFill>
                <a:schemeClr val="accent4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83" name="形状 82"/>
              <p:cNvSpPr/>
              <p:nvPr/>
            </p:nvSpPr>
            <p:spPr>
              <a:xfrm>
                <a:off x="4506595" y="5266055"/>
                <a:ext cx="749935" cy="276860"/>
              </a:xfrm>
              <a:prstGeom prst="roundRect">
                <a:avLst/>
              </a:prstGeom>
              <a:solidFill>
                <a:schemeClr val="accent4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84" name="形状 83"/>
              <p:cNvSpPr/>
              <p:nvPr/>
            </p:nvSpPr>
            <p:spPr>
              <a:xfrm>
                <a:off x="4506595" y="4921250"/>
                <a:ext cx="749935" cy="276860"/>
              </a:xfrm>
              <a:prstGeom prst="roundRect">
                <a:avLst/>
              </a:prstGeom>
              <a:solidFill>
                <a:schemeClr val="accent4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85" name="形状 84"/>
              <p:cNvSpPr/>
              <p:nvPr/>
            </p:nvSpPr>
            <p:spPr>
              <a:xfrm>
                <a:off x="4506595" y="4575810"/>
                <a:ext cx="749935" cy="276860"/>
              </a:xfrm>
              <a:prstGeom prst="roundRect">
                <a:avLst/>
              </a:prstGeom>
              <a:solidFill>
                <a:schemeClr val="accent4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86" name="形状 85"/>
              <p:cNvSpPr/>
              <p:nvPr/>
            </p:nvSpPr>
            <p:spPr>
              <a:xfrm>
                <a:off x="4506595" y="4231640"/>
                <a:ext cx="749935" cy="276225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87" name="形状 86"/>
              <p:cNvSpPr/>
              <p:nvPr/>
            </p:nvSpPr>
            <p:spPr>
              <a:xfrm>
                <a:off x="4506595" y="3886835"/>
                <a:ext cx="749935" cy="276860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88" name="形状 87"/>
              <p:cNvSpPr/>
              <p:nvPr/>
            </p:nvSpPr>
            <p:spPr>
              <a:xfrm>
                <a:off x="4506595" y="3541395"/>
                <a:ext cx="749935" cy="276860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89" name="形状 88"/>
              <p:cNvSpPr/>
              <p:nvPr/>
            </p:nvSpPr>
            <p:spPr>
              <a:xfrm>
                <a:off x="4506595" y="3196590"/>
                <a:ext cx="749935" cy="276860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90" name="形状 89"/>
              <p:cNvSpPr/>
              <p:nvPr/>
            </p:nvSpPr>
            <p:spPr>
              <a:xfrm>
                <a:off x="4506595" y="2852420"/>
                <a:ext cx="749935" cy="276225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91" name="形状 90"/>
              <p:cNvSpPr/>
              <p:nvPr/>
            </p:nvSpPr>
            <p:spPr>
              <a:xfrm>
                <a:off x="4506595" y="2506980"/>
                <a:ext cx="749935" cy="276225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4491990" y="1458595"/>
              <a:ext cx="741045" cy="741045"/>
              <a:chOff x="4491990" y="1458595"/>
              <a:chExt cx="741045" cy="741045"/>
            </a:xfrm>
          </p:grpSpPr>
          <p:sp>
            <p:nvSpPr>
              <p:cNvPr id="123" name="形状 122"/>
              <p:cNvSpPr/>
              <p:nvPr/>
            </p:nvSpPr>
            <p:spPr>
              <a:xfrm rot="8100000">
                <a:off x="4491990" y="1458595"/>
                <a:ext cx="741680" cy="741680"/>
              </a:xfrm>
              <a:prstGeom prst="teardrop">
                <a:avLst/>
              </a:prstGeom>
              <a:solidFill>
                <a:schemeClr val="accent4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24" name="形状 123"/>
              <p:cNvSpPr/>
              <p:nvPr/>
            </p:nvSpPr>
            <p:spPr>
              <a:xfrm>
                <a:off x="4605655" y="1573530"/>
                <a:ext cx="514350" cy="514985"/>
              </a:xfrm>
              <a:prstGeom prst="ellipse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0" rIns="0" bIns="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330" cap="none" dirty="0">
                    <a:solidFill>
                      <a:srgbClr val="5D5D5D"/>
                    </a:solidFill>
                    <a:latin typeface="杨任东竹石体-Medium" panose="02000000000000000000" pitchFamily="2" charset="-122"/>
                    <a:ea typeface="杨任东竹石体-Medium" panose="02000000000000000000" pitchFamily="2" charset="-122"/>
                    <a:cs typeface="+mn-ea"/>
                    <a:sym typeface="+mn-lt"/>
                  </a:rPr>
                  <a:t>95%</a:t>
                </a: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6112322" y="1458595"/>
            <a:ext cx="762000" cy="4427855"/>
            <a:chOff x="5641340" y="1458595"/>
            <a:chExt cx="762000" cy="4427855"/>
          </a:xfrm>
        </p:grpSpPr>
        <p:grpSp>
          <p:nvGrpSpPr>
            <p:cNvPr id="131" name="组合 130"/>
            <p:cNvGrpSpPr/>
            <p:nvPr/>
          </p:nvGrpSpPr>
          <p:grpSpPr>
            <a:xfrm>
              <a:off x="5654040" y="2506980"/>
              <a:ext cx="749300" cy="3379470"/>
              <a:chOff x="5654040" y="2506980"/>
              <a:chExt cx="749300" cy="3379470"/>
            </a:xfrm>
          </p:grpSpPr>
          <p:sp>
            <p:nvSpPr>
              <p:cNvPr id="93" name="形状 92"/>
              <p:cNvSpPr/>
              <p:nvPr/>
            </p:nvSpPr>
            <p:spPr>
              <a:xfrm>
                <a:off x="5654040" y="5610860"/>
                <a:ext cx="749935" cy="276225"/>
              </a:xfrm>
              <a:prstGeom prst="roundRect">
                <a:avLst/>
              </a:prstGeom>
              <a:solidFill>
                <a:schemeClr val="accent5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94" name="形状 93"/>
              <p:cNvSpPr/>
              <p:nvPr/>
            </p:nvSpPr>
            <p:spPr>
              <a:xfrm>
                <a:off x="5654040" y="5266055"/>
                <a:ext cx="749935" cy="276860"/>
              </a:xfrm>
              <a:prstGeom prst="roundRect">
                <a:avLst/>
              </a:prstGeom>
              <a:solidFill>
                <a:schemeClr val="accent5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95" name="形状 94"/>
              <p:cNvSpPr/>
              <p:nvPr/>
            </p:nvSpPr>
            <p:spPr>
              <a:xfrm>
                <a:off x="5654040" y="4921250"/>
                <a:ext cx="749935" cy="276860"/>
              </a:xfrm>
              <a:prstGeom prst="roundRect">
                <a:avLst/>
              </a:prstGeom>
              <a:solidFill>
                <a:schemeClr val="accent5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96" name="形状 95"/>
              <p:cNvSpPr/>
              <p:nvPr/>
            </p:nvSpPr>
            <p:spPr>
              <a:xfrm>
                <a:off x="5654040" y="4575810"/>
                <a:ext cx="749935" cy="276860"/>
              </a:xfrm>
              <a:prstGeom prst="roundRect">
                <a:avLst/>
              </a:prstGeom>
              <a:solidFill>
                <a:schemeClr val="accent5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97" name="形状 96"/>
              <p:cNvSpPr/>
              <p:nvPr/>
            </p:nvSpPr>
            <p:spPr>
              <a:xfrm>
                <a:off x="5654040" y="4231640"/>
                <a:ext cx="749935" cy="276225"/>
              </a:xfrm>
              <a:prstGeom prst="roundRect">
                <a:avLst/>
              </a:prstGeom>
              <a:solidFill>
                <a:schemeClr val="accent5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98" name="形状 97"/>
              <p:cNvSpPr/>
              <p:nvPr/>
            </p:nvSpPr>
            <p:spPr>
              <a:xfrm>
                <a:off x="5654040" y="3886835"/>
                <a:ext cx="749935" cy="276860"/>
              </a:xfrm>
              <a:prstGeom prst="roundRect">
                <a:avLst/>
              </a:prstGeom>
              <a:solidFill>
                <a:schemeClr val="accent5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99" name="形状 98"/>
              <p:cNvSpPr/>
              <p:nvPr/>
            </p:nvSpPr>
            <p:spPr>
              <a:xfrm>
                <a:off x="5654040" y="3541395"/>
                <a:ext cx="749935" cy="276860"/>
              </a:xfrm>
              <a:prstGeom prst="roundRect">
                <a:avLst/>
              </a:prstGeom>
              <a:solidFill>
                <a:schemeClr val="accent5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00" name="形状 99"/>
              <p:cNvSpPr/>
              <p:nvPr/>
            </p:nvSpPr>
            <p:spPr>
              <a:xfrm>
                <a:off x="5654040" y="3196590"/>
                <a:ext cx="749935" cy="276860"/>
              </a:xfrm>
              <a:prstGeom prst="roundRect">
                <a:avLst/>
              </a:prstGeom>
              <a:solidFill>
                <a:schemeClr val="accent5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01" name="形状 100"/>
              <p:cNvSpPr/>
              <p:nvPr/>
            </p:nvSpPr>
            <p:spPr>
              <a:xfrm>
                <a:off x="5654040" y="2852420"/>
                <a:ext cx="749935" cy="276225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02" name="形状 101"/>
              <p:cNvSpPr/>
              <p:nvPr/>
            </p:nvSpPr>
            <p:spPr>
              <a:xfrm>
                <a:off x="5654040" y="2506980"/>
                <a:ext cx="749935" cy="276225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FFFFFF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5641340" y="1458595"/>
              <a:ext cx="740410" cy="741045"/>
              <a:chOff x="5641340" y="1458595"/>
              <a:chExt cx="740410" cy="741045"/>
            </a:xfrm>
          </p:grpSpPr>
          <p:sp>
            <p:nvSpPr>
              <p:cNvPr id="126" name="形状 125"/>
              <p:cNvSpPr/>
              <p:nvPr/>
            </p:nvSpPr>
            <p:spPr>
              <a:xfrm rot="8100000">
                <a:off x="5641340" y="1458595"/>
                <a:ext cx="741045" cy="741680"/>
              </a:xfrm>
              <a:prstGeom prst="teardrop">
                <a:avLst/>
              </a:prstGeom>
              <a:solidFill>
                <a:schemeClr val="accent5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27" name="形状 126"/>
              <p:cNvSpPr/>
              <p:nvPr/>
            </p:nvSpPr>
            <p:spPr>
              <a:xfrm>
                <a:off x="5754370" y="1573530"/>
                <a:ext cx="514985" cy="514985"/>
              </a:xfrm>
              <a:prstGeom prst="ellipse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0" rIns="0" bIns="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330" cap="none" dirty="0">
                    <a:solidFill>
                      <a:srgbClr val="5D5D5D"/>
                    </a:solidFill>
                    <a:latin typeface="杨任东竹石体-Medium" panose="02000000000000000000" pitchFamily="2" charset="-122"/>
                    <a:ea typeface="杨任东竹石体-Medium" panose="02000000000000000000" pitchFamily="2" charset="-122"/>
                    <a:cs typeface="+mn-ea"/>
                    <a:sym typeface="+mn-lt"/>
                  </a:rPr>
                  <a:t>85%</a:t>
                </a: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32" name="组合 131"/>
          <p:cNvGrpSpPr/>
          <p:nvPr/>
        </p:nvGrpSpPr>
        <p:grpSpPr>
          <a:xfrm>
            <a:off x="7411532" y="1746250"/>
            <a:ext cx="657860" cy="639445"/>
            <a:chOff x="6940550" y="1746250"/>
            <a:chExt cx="657860" cy="639445"/>
          </a:xfrm>
        </p:grpSpPr>
        <p:sp>
          <p:nvSpPr>
            <p:cNvPr id="103" name="形状 102"/>
            <p:cNvSpPr/>
            <p:nvPr/>
          </p:nvSpPr>
          <p:spPr>
            <a:xfrm>
              <a:off x="6940550" y="1746250"/>
              <a:ext cx="658495" cy="640080"/>
            </a:xfrm>
            <a:prstGeom prst="round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92" name="形状 91"/>
            <p:cNvSpPr/>
            <p:nvPr/>
          </p:nvSpPr>
          <p:spPr>
            <a:xfrm>
              <a:off x="7089775" y="1885315"/>
              <a:ext cx="361315" cy="361315"/>
            </a:xfrm>
            <a:custGeom>
              <a:avLst/>
              <a:gdLst>
                <a:gd name="TX0" fmla="*/ 56 w 58"/>
                <a:gd name="TY0" fmla="*/ 51 h 58"/>
                <a:gd name="TX1" fmla="*/ 51 w 58"/>
                <a:gd name="TY1" fmla="*/ 55 h 58"/>
                <a:gd name="TX2" fmla="*/ 43 w 58"/>
                <a:gd name="TY2" fmla="*/ 57 h 58"/>
                <a:gd name="TX3" fmla="*/ 33 w 58"/>
                <a:gd name="TY3" fmla="*/ 54 h 58"/>
                <a:gd name="TX4" fmla="*/ 26 w 58"/>
                <a:gd name="TY4" fmla="*/ 51 h 58"/>
                <a:gd name="TX5" fmla="*/ 7 w 58"/>
                <a:gd name="TY5" fmla="*/ 32 h 58"/>
                <a:gd name="TX6" fmla="*/ 3 w 58"/>
                <a:gd name="TY6" fmla="*/ 25 h 58"/>
                <a:gd name="TX7" fmla="*/ 0 w 58"/>
                <a:gd name="TY7" fmla="*/ 14 h 58"/>
                <a:gd name="TX8" fmla="*/ 3 w 58"/>
                <a:gd name="TY8" fmla="*/ 7 h 58"/>
                <a:gd name="TX9" fmla="*/ 7 w 58"/>
                <a:gd name="TY9" fmla="*/ 2 h 58"/>
                <a:gd name="TX10" fmla="*/ 12 w 58"/>
                <a:gd name="TY10" fmla="*/ 0 h 58"/>
                <a:gd name="TX11" fmla="*/ 13 w 58"/>
                <a:gd name="TY11" fmla="*/ 1 h 58"/>
                <a:gd name="TX12" fmla="*/ 15 w 58"/>
                <a:gd name="TY12" fmla="*/ 4 h 58"/>
                <a:gd name="TX13" fmla="*/ 19 w 58"/>
                <a:gd name="TY13" fmla="*/ 10 h 58"/>
                <a:gd name="TX14" fmla="*/ 21 w 58"/>
                <a:gd name="TY14" fmla="*/ 14 h 58"/>
                <a:gd name="TX15" fmla="*/ 14 w 58"/>
                <a:gd name="TY15" fmla="*/ 22 h 58"/>
                <a:gd name="TX16" fmla="*/ 15 w 58"/>
                <a:gd name="TY16" fmla="*/ 26 h 58"/>
                <a:gd name="TX17" fmla="*/ 32 w 58"/>
                <a:gd name="TY17" fmla="*/ 42 h 58"/>
                <a:gd name="TX18" fmla="*/ 35 w 58"/>
                <a:gd name="TY18" fmla="*/ 44 h 58"/>
                <a:gd name="TX19" fmla="*/ 43 w 58"/>
                <a:gd name="TY19" fmla="*/ 36 h 58"/>
                <a:gd name="TX20" fmla="*/ 47 w 58"/>
                <a:gd name="TY20" fmla="*/ 38 h 58"/>
                <a:gd name="TX21" fmla="*/ 54 w 58"/>
                <a:gd name="TY21" fmla="*/ 42 h 58"/>
                <a:gd name="TX22" fmla="*/ 57 w 58"/>
                <a:gd name="TY22" fmla="*/ 44 h 58"/>
                <a:gd name="TX23" fmla="*/ 57 w 58"/>
                <a:gd name="TY23" fmla="*/ 45 h 58"/>
                <a:gd name="TX24" fmla="*/ 56 w 58"/>
                <a:gd name="TY24" fmla="*/ 51 h 58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58" h="58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7411532" y="2621915"/>
            <a:ext cx="657860" cy="639445"/>
            <a:chOff x="6940550" y="2621915"/>
            <a:chExt cx="657860" cy="639445"/>
          </a:xfrm>
        </p:grpSpPr>
        <p:sp>
          <p:nvSpPr>
            <p:cNvPr id="106" name="形状 105"/>
            <p:cNvSpPr/>
            <p:nvPr/>
          </p:nvSpPr>
          <p:spPr>
            <a:xfrm>
              <a:off x="6940550" y="2621915"/>
              <a:ext cx="658495" cy="640080"/>
            </a:xfrm>
            <a:prstGeom prst="roundRect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33" name="形状 132"/>
            <p:cNvSpPr/>
            <p:nvPr/>
          </p:nvSpPr>
          <p:spPr>
            <a:xfrm>
              <a:off x="7089775" y="2745740"/>
              <a:ext cx="361315" cy="391795"/>
            </a:xfrm>
            <a:custGeom>
              <a:avLst/>
              <a:gdLst>
                <a:gd name="TX0" fmla="*/ 59 w 60"/>
                <a:gd name="TY0" fmla="*/ 59 h 65"/>
                <a:gd name="TX1" fmla="*/ 55 w 60"/>
                <a:gd name="TY1" fmla="*/ 64 h 65"/>
                <a:gd name="TX2" fmla="*/ 4 w 60"/>
                <a:gd name="TY2" fmla="*/ 64 h 65"/>
                <a:gd name="TX3" fmla="*/ 0 w 60"/>
                <a:gd name="TY3" fmla="*/ 59 h 65"/>
                <a:gd name="TX4" fmla="*/ 0 w 60"/>
                <a:gd name="TY4" fmla="*/ 13 h 65"/>
                <a:gd name="TX5" fmla="*/ 4 w 60"/>
                <a:gd name="TY5" fmla="*/ 9 h 65"/>
                <a:gd name="TX6" fmla="*/ 9 w 60"/>
                <a:gd name="TY6" fmla="*/ 9 h 65"/>
                <a:gd name="TX7" fmla="*/ 9 w 60"/>
                <a:gd name="TY7" fmla="*/ 5 h 65"/>
                <a:gd name="TX8" fmla="*/ 15 w 60"/>
                <a:gd name="TY8" fmla="*/ 0 h 65"/>
                <a:gd name="TX9" fmla="*/ 17 w 60"/>
                <a:gd name="TY9" fmla="*/ 0 h 65"/>
                <a:gd name="TX10" fmla="*/ 23 w 60"/>
                <a:gd name="TY10" fmla="*/ 5 h 65"/>
                <a:gd name="TX11" fmla="*/ 23 w 60"/>
                <a:gd name="TY11" fmla="*/ 9 h 65"/>
                <a:gd name="TX12" fmla="*/ 36 w 60"/>
                <a:gd name="TY12" fmla="*/ 9 h 65"/>
                <a:gd name="TX13" fmla="*/ 36 w 60"/>
                <a:gd name="TY13" fmla="*/ 5 h 65"/>
                <a:gd name="TX14" fmla="*/ 42 w 60"/>
                <a:gd name="TY14" fmla="*/ 0 h 65"/>
                <a:gd name="TX15" fmla="*/ 44 w 60"/>
                <a:gd name="TY15" fmla="*/ 0 h 65"/>
                <a:gd name="TX16" fmla="*/ 50 w 60"/>
                <a:gd name="TY16" fmla="*/ 5 h 65"/>
                <a:gd name="TX17" fmla="*/ 50 w 60"/>
                <a:gd name="TY17" fmla="*/ 9 h 65"/>
                <a:gd name="TX18" fmla="*/ 55 w 60"/>
                <a:gd name="TY18" fmla="*/ 9 h 65"/>
                <a:gd name="TX19" fmla="*/ 59 w 60"/>
                <a:gd name="TY19" fmla="*/ 13 h 65"/>
                <a:gd name="TX20" fmla="*/ 59 w 60"/>
                <a:gd name="TY20" fmla="*/ 59 h 65"/>
                <a:gd name="TX22" fmla="*/ 15 w 60"/>
                <a:gd name="TY22" fmla="*/ 33 h 65"/>
                <a:gd name="TX23" fmla="*/ 15 w 60"/>
                <a:gd name="TY23" fmla="*/ 23 h 65"/>
                <a:gd name="TX24" fmla="*/ 4 w 60"/>
                <a:gd name="TY24" fmla="*/ 23 h 65"/>
                <a:gd name="TX25" fmla="*/ 4 w 60"/>
                <a:gd name="TY25" fmla="*/ 33 h 65"/>
                <a:gd name="TX26" fmla="*/ 15 w 60"/>
                <a:gd name="TY26" fmla="*/ 33 h 65"/>
                <a:gd name="TX28" fmla="*/ 15 w 60"/>
                <a:gd name="TY28" fmla="*/ 47 h 65"/>
                <a:gd name="TX29" fmla="*/ 15 w 60"/>
                <a:gd name="TY29" fmla="*/ 35 h 65"/>
                <a:gd name="TX30" fmla="*/ 4 w 60"/>
                <a:gd name="TY30" fmla="*/ 35 h 65"/>
                <a:gd name="TX31" fmla="*/ 4 w 60"/>
                <a:gd name="TY31" fmla="*/ 47 h 65"/>
                <a:gd name="TX32" fmla="*/ 15 w 60"/>
                <a:gd name="TY32" fmla="*/ 47 h 65"/>
                <a:gd name="TX34" fmla="*/ 15 w 60"/>
                <a:gd name="TY34" fmla="*/ 59 h 65"/>
                <a:gd name="TX35" fmla="*/ 15 w 60"/>
                <a:gd name="TY35" fmla="*/ 49 h 65"/>
                <a:gd name="TX36" fmla="*/ 4 w 60"/>
                <a:gd name="TY36" fmla="*/ 49 h 65"/>
                <a:gd name="TX37" fmla="*/ 4 w 60"/>
                <a:gd name="TY37" fmla="*/ 59 h 65"/>
                <a:gd name="TX38" fmla="*/ 15 w 60"/>
                <a:gd name="TY38" fmla="*/ 59 h 65"/>
                <a:gd name="TX40" fmla="*/ 18 w 60"/>
                <a:gd name="TY40" fmla="*/ 5 h 65"/>
                <a:gd name="TX41" fmla="*/ 17 w 60"/>
                <a:gd name="TY41" fmla="*/ 4 h 65"/>
                <a:gd name="TX42" fmla="*/ 15 w 60"/>
                <a:gd name="TY42" fmla="*/ 4 h 65"/>
                <a:gd name="TX43" fmla="*/ 13 w 60"/>
                <a:gd name="TY43" fmla="*/ 5 h 65"/>
                <a:gd name="TX44" fmla="*/ 13 w 60"/>
                <a:gd name="TY44" fmla="*/ 16 h 65"/>
                <a:gd name="TX45" fmla="*/ 15 w 60"/>
                <a:gd name="TY45" fmla="*/ 17 h 65"/>
                <a:gd name="TX46" fmla="*/ 17 w 60"/>
                <a:gd name="TY46" fmla="*/ 17 h 65"/>
                <a:gd name="TX47" fmla="*/ 18 w 60"/>
                <a:gd name="TY47" fmla="*/ 16 h 65"/>
                <a:gd name="TX48" fmla="*/ 18 w 60"/>
                <a:gd name="TY48" fmla="*/ 5 h 65"/>
                <a:gd name="TX50" fmla="*/ 28 w 60"/>
                <a:gd name="TY50" fmla="*/ 33 h 65"/>
                <a:gd name="TX51" fmla="*/ 28 w 60"/>
                <a:gd name="TY51" fmla="*/ 23 h 65"/>
                <a:gd name="TX52" fmla="*/ 17 w 60"/>
                <a:gd name="TY52" fmla="*/ 23 h 65"/>
                <a:gd name="TX53" fmla="*/ 17 w 60"/>
                <a:gd name="TY53" fmla="*/ 33 h 65"/>
                <a:gd name="TX54" fmla="*/ 28 w 60"/>
                <a:gd name="TY54" fmla="*/ 33 h 65"/>
                <a:gd name="TX56" fmla="*/ 28 w 60"/>
                <a:gd name="TY56" fmla="*/ 47 h 65"/>
                <a:gd name="TX57" fmla="*/ 28 w 60"/>
                <a:gd name="TY57" fmla="*/ 35 h 65"/>
                <a:gd name="TX58" fmla="*/ 17 w 60"/>
                <a:gd name="TY58" fmla="*/ 35 h 65"/>
                <a:gd name="TX59" fmla="*/ 17 w 60"/>
                <a:gd name="TY59" fmla="*/ 47 h 65"/>
                <a:gd name="TX60" fmla="*/ 28 w 60"/>
                <a:gd name="TY60" fmla="*/ 47 h 65"/>
                <a:gd name="TX62" fmla="*/ 28 w 60"/>
                <a:gd name="TY62" fmla="*/ 59 h 65"/>
                <a:gd name="TX63" fmla="*/ 28 w 60"/>
                <a:gd name="TY63" fmla="*/ 49 h 65"/>
                <a:gd name="TX64" fmla="*/ 17 w 60"/>
                <a:gd name="TY64" fmla="*/ 49 h 65"/>
                <a:gd name="TX65" fmla="*/ 17 w 60"/>
                <a:gd name="TY65" fmla="*/ 59 h 65"/>
                <a:gd name="TX66" fmla="*/ 28 w 60"/>
                <a:gd name="TY66" fmla="*/ 59 h 65"/>
                <a:gd name="TX68" fmla="*/ 42 w 60"/>
                <a:gd name="TY68" fmla="*/ 33 h 65"/>
                <a:gd name="TX69" fmla="*/ 42 w 60"/>
                <a:gd name="TY69" fmla="*/ 23 h 65"/>
                <a:gd name="TX70" fmla="*/ 31 w 60"/>
                <a:gd name="TY70" fmla="*/ 23 h 65"/>
                <a:gd name="TX71" fmla="*/ 31 w 60"/>
                <a:gd name="TY71" fmla="*/ 33 h 65"/>
                <a:gd name="TX72" fmla="*/ 42 w 60"/>
                <a:gd name="TY72" fmla="*/ 33 h 65"/>
                <a:gd name="TX74" fmla="*/ 42 w 60"/>
                <a:gd name="TY74" fmla="*/ 47 h 65"/>
                <a:gd name="TX75" fmla="*/ 42 w 60"/>
                <a:gd name="TY75" fmla="*/ 35 h 65"/>
                <a:gd name="TX76" fmla="*/ 31 w 60"/>
                <a:gd name="TY76" fmla="*/ 35 h 65"/>
                <a:gd name="TX77" fmla="*/ 31 w 60"/>
                <a:gd name="TY77" fmla="*/ 47 h 65"/>
                <a:gd name="TX78" fmla="*/ 42 w 60"/>
                <a:gd name="TY78" fmla="*/ 47 h 65"/>
                <a:gd name="TX80" fmla="*/ 42 w 60"/>
                <a:gd name="TY80" fmla="*/ 59 h 65"/>
                <a:gd name="TX81" fmla="*/ 42 w 60"/>
                <a:gd name="TY81" fmla="*/ 49 h 65"/>
                <a:gd name="TX82" fmla="*/ 31 w 60"/>
                <a:gd name="TY82" fmla="*/ 49 h 65"/>
                <a:gd name="TX83" fmla="*/ 31 w 60"/>
                <a:gd name="TY83" fmla="*/ 59 h 65"/>
                <a:gd name="TX84" fmla="*/ 42 w 60"/>
                <a:gd name="TY84" fmla="*/ 59 h 65"/>
                <a:gd name="TX86" fmla="*/ 45 w 60"/>
                <a:gd name="TY86" fmla="*/ 5 h 65"/>
                <a:gd name="TX87" fmla="*/ 44 w 60"/>
                <a:gd name="TY87" fmla="*/ 4 h 65"/>
                <a:gd name="TX88" fmla="*/ 42 w 60"/>
                <a:gd name="TY88" fmla="*/ 4 h 65"/>
                <a:gd name="TX89" fmla="*/ 41 w 60"/>
                <a:gd name="TY89" fmla="*/ 5 h 65"/>
                <a:gd name="TX90" fmla="*/ 41 w 60"/>
                <a:gd name="TY90" fmla="*/ 16 h 65"/>
                <a:gd name="TX91" fmla="*/ 42 w 60"/>
                <a:gd name="TY91" fmla="*/ 17 h 65"/>
                <a:gd name="TX92" fmla="*/ 44 w 60"/>
                <a:gd name="TY92" fmla="*/ 17 h 65"/>
                <a:gd name="TX93" fmla="*/ 45 w 60"/>
                <a:gd name="TY93" fmla="*/ 16 h 65"/>
                <a:gd name="TX94" fmla="*/ 45 w 60"/>
                <a:gd name="TY94" fmla="*/ 5 h 65"/>
                <a:gd name="TX96" fmla="*/ 55 w 60"/>
                <a:gd name="TY96" fmla="*/ 33 h 65"/>
                <a:gd name="TX97" fmla="*/ 55 w 60"/>
                <a:gd name="TY97" fmla="*/ 23 h 65"/>
                <a:gd name="TX98" fmla="*/ 44 w 60"/>
                <a:gd name="TY98" fmla="*/ 23 h 65"/>
                <a:gd name="TX99" fmla="*/ 44 w 60"/>
                <a:gd name="TY99" fmla="*/ 33 h 65"/>
                <a:gd name="TX100" fmla="*/ 55 w 60"/>
                <a:gd name="TY100" fmla="*/ 33 h 65"/>
                <a:gd name="TX102" fmla="*/ 55 w 60"/>
                <a:gd name="TY102" fmla="*/ 47 h 65"/>
                <a:gd name="TX103" fmla="*/ 55 w 60"/>
                <a:gd name="TY103" fmla="*/ 35 h 65"/>
                <a:gd name="TX104" fmla="*/ 44 w 60"/>
                <a:gd name="TY104" fmla="*/ 35 h 65"/>
                <a:gd name="TX105" fmla="*/ 44 w 60"/>
                <a:gd name="TY105" fmla="*/ 47 h 65"/>
                <a:gd name="TX106" fmla="*/ 55 w 60"/>
                <a:gd name="TY106" fmla="*/ 47 h 65"/>
                <a:gd name="TX108" fmla="*/ 55 w 60"/>
                <a:gd name="TY108" fmla="*/ 59 h 65"/>
                <a:gd name="TX109" fmla="*/ 55 w 60"/>
                <a:gd name="TY109" fmla="*/ 49 h 65"/>
                <a:gd name="TX110" fmla="*/ 44 w 60"/>
                <a:gd name="TY110" fmla="*/ 49 h 65"/>
                <a:gd name="TX111" fmla="*/ 44 w 60"/>
                <a:gd name="TY111" fmla="*/ 59 h 65"/>
                <a:gd name="TX112" fmla="*/ 55 w 60"/>
                <a:gd name="TY112" fmla="*/ 59 h 65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</a:cxnLst>
              <a:rect l="l" t="t" r="r" b="b"/>
              <a:pathLst>
                <a:path w="60" h="65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36" name="组合 135"/>
          <p:cNvGrpSpPr/>
          <p:nvPr/>
        </p:nvGrpSpPr>
        <p:grpSpPr>
          <a:xfrm>
            <a:off x="7411532" y="3497580"/>
            <a:ext cx="657860" cy="638810"/>
            <a:chOff x="6940550" y="3497580"/>
            <a:chExt cx="657860" cy="638810"/>
          </a:xfrm>
        </p:grpSpPr>
        <p:sp>
          <p:nvSpPr>
            <p:cNvPr id="108" name="形状 107"/>
            <p:cNvSpPr/>
            <p:nvPr/>
          </p:nvSpPr>
          <p:spPr>
            <a:xfrm>
              <a:off x="6940550" y="3497580"/>
              <a:ext cx="658495" cy="639445"/>
            </a:xfrm>
            <a:prstGeom prst="round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35" name="形状 134"/>
            <p:cNvSpPr/>
            <p:nvPr/>
          </p:nvSpPr>
          <p:spPr>
            <a:xfrm>
              <a:off x="7067550" y="3615690"/>
              <a:ext cx="403860" cy="403860"/>
            </a:xfrm>
            <a:custGeom>
              <a:avLst/>
              <a:gdLst>
                <a:gd name="TX0" fmla="*/ 60 w 62"/>
                <a:gd name="TY0" fmla="*/ 40 h 62"/>
                <a:gd name="TX1" fmla="*/ 40 w 62"/>
                <a:gd name="TY1" fmla="*/ 60 h 62"/>
                <a:gd name="TX2" fmla="*/ 36 w 62"/>
                <a:gd name="TY2" fmla="*/ 61 h 62"/>
                <a:gd name="TX3" fmla="*/ 33 w 62"/>
                <a:gd name="TY3" fmla="*/ 60 h 62"/>
                <a:gd name="TX4" fmla="*/ 4 w 62"/>
                <a:gd name="TY4" fmla="*/ 31 h 62"/>
                <a:gd name="TX5" fmla="*/ 0 w 62"/>
                <a:gd name="TY5" fmla="*/ 22 h 62"/>
                <a:gd name="TX6" fmla="*/ 0 w 62"/>
                <a:gd name="TY6" fmla="*/ 6 h 62"/>
                <a:gd name="TX7" fmla="*/ 6 w 62"/>
                <a:gd name="TY7" fmla="*/ 0 h 62"/>
                <a:gd name="TX8" fmla="*/ 22 w 62"/>
                <a:gd name="TY8" fmla="*/ 0 h 62"/>
                <a:gd name="TX9" fmla="*/ 31 w 62"/>
                <a:gd name="TY9" fmla="*/ 4 h 62"/>
                <a:gd name="TX10" fmla="*/ 60 w 62"/>
                <a:gd name="TY10" fmla="*/ 33 h 62"/>
                <a:gd name="TX11" fmla="*/ 61 w 62"/>
                <a:gd name="TY11" fmla="*/ 36 h 62"/>
                <a:gd name="TX12" fmla="*/ 60 w 62"/>
                <a:gd name="TY12" fmla="*/ 40 h 62"/>
                <a:gd name="TX14" fmla="*/ 13 w 62"/>
                <a:gd name="TY14" fmla="*/ 8 h 62"/>
                <a:gd name="TX15" fmla="*/ 8 w 62"/>
                <a:gd name="TY15" fmla="*/ 13 h 62"/>
                <a:gd name="TX16" fmla="*/ 13 w 62"/>
                <a:gd name="TY16" fmla="*/ 18 h 62"/>
                <a:gd name="TX17" fmla="*/ 18 w 62"/>
                <a:gd name="TY17" fmla="*/ 13 h 62"/>
                <a:gd name="TX18" fmla="*/ 13 w 62"/>
                <a:gd name="TY18" fmla="*/ 8 h 62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62" h="62">
                  <a:moveTo>
                    <a:pt x="60" y="40"/>
                  </a:moveTo>
                  <a:cubicBezTo>
                    <a:pt x="40" y="60"/>
                    <a:pt x="40" y="60"/>
                    <a:pt x="40" y="60"/>
                  </a:cubicBezTo>
                  <a:cubicBezTo>
                    <a:pt x="39" y="61"/>
                    <a:pt x="38" y="61"/>
                    <a:pt x="36" y="61"/>
                  </a:cubicBezTo>
                  <a:cubicBezTo>
                    <a:pt x="35" y="61"/>
                    <a:pt x="34" y="61"/>
                    <a:pt x="33" y="60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2" y="29"/>
                    <a:pt x="0" y="25"/>
                    <a:pt x="0" y="2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9" y="2"/>
                    <a:pt x="31" y="4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4"/>
                    <a:pt x="61" y="35"/>
                    <a:pt x="61" y="36"/>
                  </a:cubicBezTo>
                  <a:cubicBezTo>
                    <a:pt x="61" y="38"/>
                    <a:pt x="61" y="39"/>
                    <a:pt x="60" y="40"/>
                  </a:cubicBezTo>
                  <a:close/>
                  <a:moveTo>
                    <a:pt x="13" y="8"/>
                  </a:moveTo>
                  <a:cubicBezTo>
                    <a:pt x="10" y="8"/>
                    <a:pt x="8" y="10"/>
                    <a:pt x="8" y="13"/>
                  </a:cubicBezTo>
                  <a:cubicBezTo>
                    <a:pt x="8" y="16"/>
                    <a:pt x="10" y="18"/>
                    <a:pt x="13" y="18"/>
                  </a:cubicBezTo>
                  <a:cubicBezTo>
                    <a:pt x="16" y="18"/>
                    <a:pt x="18" y="16"/>
                    <a:pt x="18" y="13"/>
                  </a:cubicBezTo>
                  <a:cubicBezTo>
                    <a:pt x="18" y="10"/>
                    <a:pt x="16" y="8"/>
                    <a:pt x="13" y="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38" name="组合 137"/>
          <p:cNvGrpSpPr/>
          <p:nvPr/>
        </p:nvGrpSpPr>
        <p:grpSpPr>
          <a:xfrm>
            <a:off x="7411532" y="4372610"/>
            <a:ext cx="657860" cy="639445"/>
            <a:chOff x="6940550" y="4372610"/>
            <a:chExt cx="657860" cy="639445"/>
          </a:xfrm>
        </p:grpSpPr>
        <p:sp>
          <p:nvSpPr>
            <p:cNvPr id="105" name="形状 104"/>
            <p:cNvSpPr/>
            <p:nvPr/>
          </p:nvSpPr>
          <p:spPr>
            <a:xfrm>
              <a:off x="6940550" y="4372610"/>
              <a:ext cx="658495" cy="640080"/>
            </a:xfrm>
            <a:prstGeom prst="roundRect">
              <a:avLst/>
            </a:prstGeom>
            <a:solidFill>
              <a:schemeClr val="accent4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9144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37" name="形状 136"/>
            <p:cNvSpPr/>
            <p:nvPr/>
          </p:nvSpPr>
          <p:spPr>
            <a:xfrm>
              <a:off x="7066915" y="4493260"/>
              <a:ext cx="406400" cy="400050"/>
            </a:xfrm>
            <a:custGeom>
              <a:avLst/>
              <a:gdLst>
                <a:gd name="TX0" fmla="*/ 30 w 60"/>
                <a:gd name="TY0" fmla="*/ 58 h 59"/>
                <a:gd name="TX1" fmla="*/ 0 w 60"/>
                <a:gd name="TY1" fmla="*/ 29 h 59"/>
                <a:gd name="TX2" fmla="*/ 30 w 60"/>
                <a:gd name="TY2" fmla="*/ 0 h 59"/>
                <a:gd name="TX3" fmla="*/ 59 w 60"/>
                <a:gd name="TY3" fmla="*/ 29 h 59"/>
                <a:gd name="TX4" fmla="*/ 30 w 60"/>
                <a:gd name="TY4" fmla="*/ 58 h 59"/>
                <a:gd name="TX6" fmla="*/ 30 w 60"/>
                <a:gd name="TY6" fmla="*/ 8 h 59"/>
                <a:gd name="TX7" fmla="*/ 9 w 60"/>
                <a:gd name="TY7" fmla="*/ 29 h 59"/>
                <a:gd name="TX8" fmla="*/ 30 w 60"/>
                <a:gd name="TY8" fmla="*/ 49 h 59"/>
                <a:gd name="TX9" fmla="*/ 50 w 60"/>
                <a:gd name="TY9" fmla="*/ 29 h 59"/>
                <a:gd name="TX10" fmla="*/ 30 w 60"/>
                <a:gd name="TY10" fmla="*/ 8 h 59"/>
                <a:gd name="TX12" fmla="*/ 34 w 60"/>
                <a:gd name="TY12" fmla="*/ 32 h 59"/>
                <a:gd name="TX13" fmla="*/ 33 w 60"/>
                <a:gd name="TY13" fmla="*/ 34 h 59"/>
                <a:gd name="TX14" fmla="*/ 21 w 60"/>
                <a:gd name="TY14" fmla="*/ 34 h 59"/>
                <a:gd name="TX15" fmla="*/ 20 w 60"/>
                <a:gd name="TY15" fmla="*/ 32 h 59"/>
                <a:gd name="TX16" fmla="*/ 20 w 60"/>
                <a:gd name="TY16" fmla="*/ 30 h 59"/>
                <a:gd name="TX17" fmla="*/ 21 w 60"/>
                <a:gd name="TY17" fmla="*/ 29 h 59"/>
                <a:gd name="TX18" fmla="*/ 30 w 60"/>
                <a:gd name="TY18" fmla="*/ 29 h 59"/>
                <a:gd name="TX19" fmla="*/ 30 w 60"/>
                <a:gd name="TY19" fmla="*/ 15 h 59"/>
                <a:gd name="TX20" fmla="*/ 31 w 60"/>
                <a:gd name="TY20" fmla="*/ 14 h 59"/>
                <a:gd name="TX21" fmla="*/ 33 w 60"/>
                <a:gd name="TY21" fmla="*/ 14 h 59"/>
                <a:gd name="TX22" fmla="*/ 34 w 60"/>
                <a:gd name="TY22" fmla="*/ 15 h 59"/>
                <a:gd name="TX23" fmla="*/ 34 w 60"/>
                <a:gd name="TY23" fmla="*/ 32 h 59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60" h="59">
                  <a:moveTo>
                    <a:pt x="30" y="58"/>
                  </a:moveTo>
                  <a:cubicBezTo>
                    <a:pt x="13" y="58"/>
                    <a:pt x="0" y="45"/>
                    <a:pt x="0" y="29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6" y="0"/>
                    <a:pt x="59" y="13"/>
                    <a:pt x="59" y="29"/>
                  </a:cubicBezTo>
                  <a:cubicBezTo>
                    <a:pt x="59" y="45"/>
                    <a:pt x="46" y="58"/>
                    <a:pt x="30" y="58"/>
                  </a:cubicBezTo>
                  <a:close/>
                  <a:moveTo>
                    <a:pt x="30" y="8"/>
                  </a:moveTo>
                  <a:cubicBezTo>
                    <a:pt x="18" y="8"/>
                    <a:pt x="9" y="17"/>
                    <a:pt x="9" y="29"/>
                  </a:cubicBezTo>
                  <a:cubicBezTo>
                    <a:pt x="9" y="40"/>
                    <a:pt x="18" y="49"/>
                    <a:pt x="30" y="49"/>
                  </a:cubicBezTo>
                  <a:cubicBezTo>
                    <a:pt x="41" y="49"/>
                    <a:pt x="50" y="40"/>
                    <a:pt x="50" y="29"/>
                  </a:cubicBezTo>
                  <a:cubicBezTo>
                    <a:pt x="50" y="17"/>
                    <a:pt x="41" y="8"/>
                    <a:pt x="30" y="8"/>
                  </a:cubicBezTo>
                  <a:close/>
                  <a:moveTo>
                    <a:pt x="34" y="32"/>
                  </a:moveTo>
                  <a:cubicBezTo>
                    <a:pt x="34" y="33"/>
                    <a:pt x="34" y="34"/>
                    <a:pt x="33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4"/>
                    <a:pt x="20" y="33"/>
                    <a:pt x="20" y="32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29"/>
                    <a:pt x="20" y="29"/>
                    <a:pt x="21" y="29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4"/>
                    <a:pt x="31" y="14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4" y="14"/>
                    <a:pt x="34" y="15"/>
                    <a:pt x="34" y="15"/>
                  </a:cubicBezTo>
                  <a:lnTo>
                    <a:pt x="34" y="32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411532" y="5248910"/>
            <a:ext cx="657860" cy="639445"/>
            <a:chOff x="6940550" y="5248910"/>
            <a:chExt cx="657860" cy="639445"/>
          </a:xfrm>
        </p:grpSpPr>
        <p:sp>
          <p:nvSpPr>
            <p:cNvPr id="110" name="形状 109"/>
            <p:cNvSpPr/>
            <p:nvPr/>
          </p:nvSpPr>
          <p:spPr>
            <a:xfrm>
              <a:off x="6940550" y="5248910"/>
              <a:ext cx="658495" cy="640080"/>
            </a:xfrm>
            <a:prstGeom prst="roundRect">
              <a:avLst/>
            </a:prstGeom>
            <a:solidFill>
              <a:schemeClr val="accent5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39" name="形状 138"/>
            <p:cNvSpPr/>
            <p:nvPr/>
          </p:nvSpPr>
          <p:spPr>
            <a:xfrm>
              <a:off x="7102475" y="5411470"/>
              <a:ext cx="335280" cy="314325"/>
            </a:xfrm>
            <a:custGeom>
              <a:avLst/>
              <a:gdLst>
                <a:gd name="TX0" fmla="*/ 13 w 74"/>
                <a:gd name="TY0" fmla="*/ 39 h 69"/>
                <a:gd name="TX1" fmla="*/ 8 w 74"/>
                <a:gd name="TY1" fmla="*/ 39 h 69"/>
                <a:gd name="TX2" fmla="*/ 0 w 74"/>
                <a:gd name="TY2" fmla="*/ 33 h 69"/>
                <a:gd name="TX3" fmla="*/ 5 w 74"/>
                <a:gd name="TY3" fmla="*/ 19 h 69"/>
                <a:gd name="TX4" fmla="*/ 15 w 74"/>
                <a:gd name="TY4" fmla="*/ 22 h 69"/>
                <a:gd name="TX5" fmla="*/ 20 w 74"/>
                <a:gd name="TY5" fmla="*/ 21 h 69"/>
                <a:gd name="TX6" fmla="*/ 20 w 74"/>
                <a:gd name="TY6" fmla="*/ 24 h 69"/>
                <a:gd name="TX7" fmla="*/ 23 w 74"/>
                <a:gd name="TY7" fmla="*/ 34 h 69"/>
                <a:gd name="TX8" fmla="*/ 13 w 74"/>
                <a:gd name="TY8" fmla="*/ 39 h 69"/>
                <a:gd name="TX10" fmla="*/ 15 w 74"/>
                <a:gd name="TY10" fmla="*/ 19 h 69"/>
                <a:gd name="TX11" fmla="*/ 5 w 74"/>
                <a:gd name="TY11" fmla="*/ 9 h 69"/>
                <a:gd name="TX12" fmla="*/ 15 w 74"/>
                <a:gd name="TY12" fmla="*/ 0 h 69"/>
                <a:gd name="TX13" fmla="*/ 25 w 74"/>
                <a:gd name="TY13" fmla="*/ 9 h 69"/>
                <a:gd name="TX14" fmla="*/ 15 w 74"/>
                <a:gd name="TY14" fmla="*/ 19 h 69"/>
                <a:gd name="TX16" fmla="*/ 53 w 74"/>
                <a:gd name="TY16" fmla="*/ 68 h 69"/>
                <a:gd name="TX17" fmla="*/ 20 w 74"/>
                <a:gd name="TY17" fmla="*/ 68 h 69"/>
                <a:gd name="TX18" fmla="*/ 10 w 74"/>
                <a:gd name="TY18" fmla="*/ 58 h 69"/>
                <a:gd name="TX19" fmla="*/ 23 w 74"/>
                <a:gd name="TY19" fmla="*/ 36 h 69"/>
                <a:gd name="TX20" fmla="*/ 37 w 74"/>
                <a:gd name="TY20" fmla="*/ 41 h 69"/>
                <a:gd name="TX21" fmla="*/ 50 w 74"/>
                <a:gd name="TY21" fmla="*/ 36 h 69"/>
                <a:gd name="TX22" fmla="*/ 64 w 74"/>
                <a:gd name="TY22" fmla="*/ 58 h 69"/>
                <a:gd name="TX23" fmla="*/ 53 w 74"/>
                <a:gd name="TY23" fmla="*/ 68 h 69"/>
                <a:gd name="TX25" fmla="*/ 37 w 74"/>
                <a:gd name="TY25" fmla="*/ 39 h 69"/>
                <a:gd name="TX26" fmla="*/ 22 w 74"/>
                <a:gd name="TY26" fmla="*/ 24 h 69"/>
                <a:gd name="TX27" fmla="*/ 37 w 74"/>
                <a:gd name="TY27" fmla="*/ 9 h 69"/>
                <a:gd name="TX28" fmla="*/ 51 w 74"/>
                <a:gd name="TY28" fmla="*/ 24 h 69"/>
                <a:gd name="TX29" fmla="*/ 37 w 74"/>
                <a:gd name="TY29" fmla="*/ 39 h 69"/>
                <a:gd name="TX31" fmla="*/ 59 w 74"/>
                <a:gd name="TY31" fmla="*/ 19 h 69"/>
                <a:gd name="TX32" fmla="*/ 49 w 74"/>
                <a:gd name="TY32" fmla="*/ 9 h 69"/>
                <a:gd name="TX33" fmla="*/ 59 w 74"/>
                <a:gd name="TY33" fmla="*/ 0 h 69"/>
                <a:gd name="TX34" fmla="*/ 68 w 74"/>
                <a:gd name="TY34" fmla="*/ 9 h 69"/>
                <a:gd name="TX35" fmla="*/ 59 w 74"/>
                <a:gd name="TY35" fmla="*/ 19 h 69"/>
                <a:gd name="TX37" fmla="*/ 66 w 74"/>
                <a:gd name="TY37" fmla="*/ 39 h 69"/>
                <a:gd name="TX38" fmla="*/ 61 w 74"/>
                <a:gd name="TY38" fmla="*/ 39 h 69"/>
                <a:gd name="TX39" fmla="*/ 51 w 74"/>
                <a:gd name="TY39" fmla="*/ 34 h 69"/>
                <a:gd name="TX40" fmla="*/ 54 w 74"/>
                <a:gd name="TY40" fmla="*/ 24 h 69"/>
                <a:gd name="TX41" fmla="*/ 54 w 74"/>
                <a:gd name="TY41" fmla="*/ 21 h 69"/>
                <a:gd name="TX42" fmla="*/ 59 w 74"/>
                <a:gd name="TY42" fmla="*/ 22 h 69"/>
                <a:gd name="TX43" fmla="*/ 69 w 74"/>
                <a:gd name="TY43" fmla="*/ 19 h 69"/>
                <a:gd name="TX44" fmla="*/ 73 w 74"/>
                <a:gd name="TY44" fmla="*/ 33 h 69"/>
                <a:gd name="TX45" fmla="*/ 66 w 74"/>
                <a:gd name="TY45" fmla="*/ 39 h 69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</a:cxnLst>
              <a:rect l="l" t="t" r="r" b="b"/>
              <a:pathLst>
                <a:path w="74" h="69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41" name="文本框 140"/>
          <p:cNvSpPr txBox="1"/>
          <p:nvPr/>
        </p:nvSpPr>
        <p:spPr>
          <a:xfrm>
            <a:off x="8226238" y="1730863"/>
            <a:ext cx="1146810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42" name="文本框 141"/>
          <p:cNvSpPr txBox="1"/>
          <p:nvPr/>
        </p:nvSpPr>
        <p:spPr>
          <a:xfrm>
            <a:off x="8225602" y="2080748"/>
            <a:ext cx="280035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8226238" y="2624943"/>
            <a:ext cx="1146810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8225602" y="2974828"/>
            <a:ext cx="280035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45" name="文本框 144"/>
          <p:cNvSpPr txBox="1"/>
          <p:nvPr/>
        </p:nvSpPr>
        <p:spPr>
          <a:xfrm>
            <a:off x="8226238" y="3531088"/>
            <a:ext cx="1146810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46" name="文本框 145"/>
          <p:cNvSpPr txBox="1"/>
          <p:nvPr/>
        </p:nvSpPr>
        <p:spPr>
          <a:xfrm>
            <a:off x="8225602" y="3880973"/>
            <a:ext cx="280035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47" name="文本框 146"/>
          <p:cNvSpPr txBox="1"/>
          <p:nvPr/>
        </p:nvSpPr>
        <p:spPr>
          <a:xfrm>
            <a:off x="8226238" y="4377543"/>
            <a:ext cx="1146810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48" name="文本框 147"/>
          <p:cNvSpPr txBox="1"/>
          <p:nvPr/>
        </p:nvSpPr>
        <p:spPr>
          <a:xfrm>
            <a:off x="8225602" y="4727428"/>
            <a:ext cx="280035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49" name="文本框 148"/>
          <p:cNvSpPr txBox="1"/>
          <p:nvPr/>
        </p:nvSpPr>
        <p:spPr>
          <a:xfrm>
            <a:off x="8226238" y="5260193"/>
            <a:ext cx="1146810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8225602" y="5609443"/>
            <a:ext cx="280035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E6021435-4CC8-4A40-83B7-C006FD7ECD20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107" name="矩形 106">
            <a:extLst>
              <a:ext uri="{FF2B5EF4-FFF2-40B4-BE49-F238E27FC236}">
                <a16:creationId xmlns:a16="http://schemas.microsoft.com/office/drawing/2014/main" id="{2F3E0C47-EBFF-46F5-A1BF-F346C79284E2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p:transition spd="slow" advClick="0" advTm="1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/>
      <p:bldP spid="142" grpId="0"/>
      <p:bldP spid="143" grpId="0"/>
      <p:bldP spid="144" grpId="0"/>
      <p:bldP spid="145" grpId="0"/>
      <p:bldP spid="146" grpId="0"/>
      <p:bldP spid="147" grpId="0"/>
      <p:bldP spid="148" grpId="0"/>
      <p:bldP spid="149" grpId="0"/>
      <p:bldP spid="15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2202180" y="4806950"/>
            <a:ext cx="266700" cy="716280"/>
            <a:chOff x="2202180" y="4806950"/>
            <a:chExt cx="266700" cy="716280"/>
          </a:xfrm>
        </p:grpSpPr>
        <p:sp>
          <p:nvSpPr>
            <p:cNvPr id="59" name="形状 58"/>
            <p:cNvSpPr>
              <a:spLocks noChangeAspect="1"/>
            </p:cNvSpPr>
            <p:nvPr/>
          </p:nvSpPr>
          <p:spPr>
            <a:xfrm>
              <a:off x="2202180" y="4806950"/>
              <a:ext cx="267970" cy="260985"/>
            </a:xfrm>
            <a:prstGeom prst="ellipse">
              <a:avLst/>
            </a:prstGeom>
            <a:solidFill>
              <a:schemeClr val="accent1">
                <a:alpha val="80070"/>
              </a:schemeClr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2335530" y="5067300"/>
              <a:ext cx="0" cy="455930"/>
              <a:chOff x="2335530" y="5067300"/>
              <a:chExt cx="0" cy="455930"/>
            </a:xfrm>
          </p:grpSpPr>
          <p:cxnSp>
            <p:nvCxnSpPr>
              <p:cNvPr id="103" name="形状 102"/>
              <p:cNvCxnSpPr/>
              <p:nvPr/>
            </p:nvCxnSpPr>
            <p:spPr>
              <a:xfrm>
                <a:off x="2335530" y="5067300"/>
                <a:ext cx="1905" cy="457835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65000"/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" name="组合 17"/>
          <p:cNvGrpSpPr/>
          <p:nvPr/>
        </p:nvGrpSpPr>
        <p:grpSpPr>
          <a:xfrm>
            <a:off x="3046095" y="4806950"/>
            <a:ext cx="266700" cy="1129030"/>
            <a:chOff x="3046095" y="4806950"/>
            <a:chExt cx="266700" cy="1129030"/>
          </a:xfrm>
        </p:grpSpPr>
        <p:sp>
          <p:nvSpPr>
            <p:cNvPr id="85" name="形状 84"/>
            <p:cNvSpPr>
              <a:spLocks noChangeAspect="1"/>
            </p:cNvSpPr>
            <p:nvPr/>
          </p:nvSpPr>
          <p:spPr>
            <a:xfrm>
              <a:off x="3046095" y="4806950"/>
              <a:ext cx="267970" cy="260985"/>
            </a:xfrm>
            <a:prstGeom prst="ellipse">
              <a:avLst/>
            </a:prstGeom>
            <a:solidFill>
              <a:schemeClr val="accent2">
                <a:alpha val="80070"/>
              </a:schemeClr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3185795" y="5067300"/>
              <a:ext cx="0" cy="868680"/>
              <a:chOff x="3185795" y="5067300"/>
              <a:chExt cx="0" cy="868680"/>
            </a:xfrm>
          </p:grpSpPr>
          <p:cxnSp>
            <p:nvCxnSpPr>
              <p:cNvPr id="104" name="形状 103"/>
              <p:cNvCxnSpPr/>
              <p:nvPr/>
            </p:nvCxnSpPr>
            <p:spPr>
              <a:xfrm>
                <a:off x="3185795" y="5067300"/>
                <a:ext cx="1270" cy="869950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65000"/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组合 19"/>
          <p:cNvGrpSpPr/>
          <p:nvPr/>
        </p:nvGrpSpPr>
        <p:grpSpPr>
          <a:xfrm>
            <a:off x="4811395" y="4806950"/>
            <a:ext cx="266700" cy="1129030"/>
            <a:chOff x="4811395" y="4806950"/>
            <a:chExt cx="266700" cy="1129030"/>
          </a:xfrm>
        </p:grpSpPr>
        <p:sp>
          <p:nvSpPr>
            <p:cNvPr id="86" name="形状 85"/>
            <p:cNvSpPr>
              <a:spLocks noChangeAspect="1"/>
            </p:cNvSpPr>
            <p:nvPr/>
          </p:nvSpPr>
          <p:spPr>
            <a:xfrm>
              <a:off x="4811395" y="4806950"/>
              <a:ext cx="267970" cy="260985"/>
            </a:xfrm>
            <a:prstGeom prst="ellipse">
              <a:avLst/>
            </a:prstGeom>
            <a:solidFill>
              <a:schemeClr val="accent4">
                <a:alpha val="80070"/>
              </a:schemeClr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953635" y="5067300"/>
              <a:ext cx="0" cy="868680"/>
              <a:chOff x="4953635" y="5067300"/>
              <a:chExt cx="0" cy="868680"/>
            </a:xfrm>
          </p:grpSpPr>
          <p:cxnSp>
            <p:nvCxnSpPr>
              <p:cNvPr id="110" name="形状 109"/>
              <p:cNvCxnSpPr/>
              <p:nvPr/>
            </p:nvCxnSpPr>
            <p:spPr>
              <a:xfrm>
                <a:off x="4953635" y="5067300"/>
                <a:ext cx="1270" cy="869950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65000"/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" name="组合 24"/>
          <p:cNvGrpSpPr/>
          <p:nvPr/>
        </p:nvGrpSpPr>
        <p:grpSpPr>
          <a:xfrm>
            <a:off x="6548755" y="4806950"/>
            <a:ext cx="266700" cy="1129030"/>
            <a:chOff x="6548755" y="4806950"/>
            <a:chExt cx="266700" cy="1129030"/>
          </a:xfrm>
        </p:grpSpPr>
        <p:sp>
          <p:nvSpPr>
            <p:cNvPr id="88" name="形状 87"/>
            <p:cNvSpPr>
              <a:spLocks noChangeAspect="1"/>
            </p:cNvSpPr>
            <p:nvPr/>
          </p:nvSpPr>
          <p:spPr>
            <a:xfrm>
              <a:off x="6548755" y="4806950"/>
              <a:ext cx="267970" cy="260985"/>
            </a:xfrm>
            <a:prstGeom prst="ellipse">
              <a:avLst/>
            </a:prstGeom>
            <a:solidFill>
              <a:schemeClr val="accent6">
                <a:alpha val="80070"/>
              </a:schemeClr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6692900" y="5067300"/>
              <a:ext cx="0" cy="868680"/>
              <a:chOff x="6692900" y="5067300"/>
              <a:chExt cx="0" cy="868680"/>
            </a:xfrm>
          </p:grpSpPr>
          <p:cxnSp>
            <p:nvCxnSpPr>
              <p:cNvPr id="113" name="形状 112"/>
              <p:cNvCxnSpPr/>
              <p:nvPr/>
            </p:nvCxnSpPr>
            <p:spPr>
              <a:xfrm>
                <a:off x="6692900" y="5067300"/>
                <a:ext cx="1270" cy="869950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65000"/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3" name="组合 32"/>
          <p:cNvGrpSpPr/>
          <p:nvPr/>
        </p:nvGrpSpPr>
        <p:grpSpPr>
          <a:xfrm>
            <a:off x="3940175" y="4806950"/>
            <a:ext cx="266700" cy="716280"/>
            <a:chOff x="3940175" y="4806950"/>
            <a:chExt cx="266700" cy="716280"/>
          </a:xfrm>
        </p:grpSpPr>
        <p:sp>
          <p:nvSpPr>
            <p:cNvPr id="98" name="形状 97"/>
            <p:cNvSpPr>
              <a:spLocks noChangeAspect="1"/>
            </p:cNvSpPr>
            <p:nvPr/>
          </p:nvSpPr>
          <p:spPr>
            <a:xfrm>
              <a:off x="3940175" y="4806950"/>
              <a:ext cx="267970" cy="260985"/>
            </a:xfrm>
            <a:prstGeom prst="ellipse">
              <a:avLst/>
            </a:prstGeom>
            <a:solidFill>
              <a:schemeClr val="accent3">
                <a:alpha val="80070"/>
              </a:schemeClr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4074795" y="5067300"/>
              <a:ext cx="0" cy="455930"/>
              <a:chOff x="4074795" y="5067300"/>
              <a:chExt cx="0" cy="455930"/>
            </a:xfrm>
          </p:grpSpPr>
          <p:cxnSp>
            <p:nvCxnSpPr>
              <p:cNvPr id="124" name="形状 123"/>
              <p:cNvCxnSpPr/>
              <p:nvPr/>
            </p:nvCxnSpPr>
            <p:spPr>
              <a:xfrm>
                <a:off x="4074795" y="5067300"/>
                <a:ext cx="1270" cy="457835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65000"/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" name="组合 35"/>
          <p:cNvGrpSpPr/>
          <p:nvPr/>
        </p:nvGrpSpPr>
        <p:grpSpPr>
          <a:xfrm>
            <a:off x="5677535" y="4806950"/>
            <a:ext cx="266700" cy="716280"/>
            <a:chOff x="5677535" y="4806950"/>
            <a:chExt cx="266700" cy="716280"/>
          </a:xfrm>
        </p:grpSpPr>
        <p:sp>
          <p:nvSpPr>
            <p:cNvPr id="87" name="形状 86"/>
            <p:cNvSpPr>
              <a:spLocks noChangeAspect="1"/>
            </p:cNvSpPr>
            <p:nvPr/>
          </p:nvSpPr>
          <p:spPr>
            <a:xfrm>
              <a:off x="5677535" y="4806950"/>
              <a:ext cx="267970" cy="260985"/>
            </a:xfrm>
            <a:prstGeom prst="ellipse">
              <a:avLst/>
            </a:prstGeom>
            <a:solidFill>
              <a:schemeClr val="accent5">
                <a:alpha val="80070"/>
              </a:schemeClr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5814060" y="5067300"/>
              <a:ext cx="0" cy="455930"/>
              <a:chOff x="5814060" y="5067300"/>
              <a:chExt cx="0" cy="455930"/>
            </a:xfrm>
          </p:grpSpPr>
          <p:cxnSp>
            <p:nvCxnSpPr>
              <p:cNvPr id="127" name="形状 126"/>
              <p:cNvCxnSpPr/>
              <p:nvPr/>
            </p:nvCxnSpPr>
            <p:spPr>
              <a:xfrm>
                <a:off x="5814060" y="5067300"/>
                <a:ext cx="1270" cy="457835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65000"/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组合 1"/>
          <p:cNvGrpSpPr/>
          <p:nvPr/>
        </p:nvGrpSpPr>
        <p:grpSpPr>
          <a:xfrm>
            <a:off x="1513840" y="1301750"/>
            <a:ext cx="5970270" cy="3213735"/>
            <a:chOff x="1513840" y="1301750"/>
            <a:chExt cx="5970270" cy="3213735"/>
          </a:xfrm>
        </p:grpSpPr>
        <p:grpSp>
          <p:nvGrpSpPr>
            <p:cNvPr id="3" name="组合 2"/>
            <p:cNvGrpSpPr/>
            <p:nvPr/>
          </p:nvGrpSpPr>
          <p:grpSpPr>
            <a:xfrm>
              <a:off x="1513840" y="1788160"/>
              <a:ext cx="5970270" cy="2726055"/>
              <a:chOff x="1513840" y="1788160"/>
              <a:chExt cx="5970270" cy="2726055"/>
            </a:xfrm>
          </p:grpSpPr>
          <p:cxnSp>
            <p:nvCxnSpPr>
              <p:cNvPr id="149" name="形状 148"/>
              <p:cNvCxnSpPr/>
              <p:nvPr/>
            </p:nvCxnSpPr>
            <p:spPr>
              <a:xfrm>
                <a:off x="1513840" y="1788160"/>
                <a:ext cx="5972175" cy="1270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75000"/>
                    <a:alpha val="10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形状 149"/>
              <p:cNvCxnSpPr/>
              <p:nvPr/>
            </p:nvCxnSpPr>
            <p:spPr>
              <a:xfrm>
                <a:off x="1513840" y="2242820"/>
                <a:ext cx="5972175" cy="1270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75000"/>
                    <a:alpha val="10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形状 150"/>
              <p:cNvCxnSpPr/>
              <p:nvPr/>
            </p:nvCxnSpPr>
            <p:spPr>
              <a:xfrm>
                <a:off x="1513840" y="2696210"/>
                <a:ext cx="5972175" cy="1905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75000"/>
                    <a:alpha val="10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形状 151"/>
              <p:cNvCxnSpPr/>
              <p:nvPr/>
            </p:nvCxnSpPr>
            <p:spPr>
              <a:xfrm>
                <a:off x="1513840" y="3150870"/>
                <a:ext cx="5972175" cy="1905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75000"/>
                    <a:alpha val="10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形状 152"/>
              <p:cNvCxnSpPr/>
              <p:nvPr/>
            </p:nvCxnSpPr>
            <p:spPr>
              <a:xfrm>
                <a:off x="1513840" y="3605530"/>
                <a:ext cx="5972175" cy="1905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75000"/>
                    <a:alpha val="10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形状 153"/>
              <p:cNvCxnSpPr/>
              <p:nvPr/>
            </p:nvCxnSpPr>
            <p:spPr>
              <a:xfrm>
                <a:off x="1513840" y="4059555"/>
                <a:ext cx="5972175" cy="1270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75000"/>
                    <a:alpha val="10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形状 154"/>
              <p:cNvCxnSpPr/>
              <p:nvPr/>
            </p:nvCxnSpPr>
            <p:spPr>
              <a:xfrm>
                <a:off x="1513840" y="4514215"/>
                <a:ext cx="5972175" cy="1270"/>
              </a:xfrm>
              <a:prstGeom prst="line">
                <a:avLst/>
              </a:prstGeom>
              <a:ln w="9525" cap="flat" cmpd="sng">
                <a:solidFill>
                  <a:schemeClr val="bg1">
                    <a:lumMod val="75000"/>
                    <a:alpha val="10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形状 20"/>
            <p:cNvSpPr/>
            <p:nvPr/>
          </p:nvSpPr>
          <p:spPr>
            <a:xfrm>
              <a:off x="1737360" y="2630170"/>
              <a:ext cx="1220470" cy="1885315"/>
            </a:xfrm>
            <a:prstGeom prst="triangle">
              <a:avLst/>
            </a:prstGeom>
            <a:gradFill rotWithShape="1">
              <a:gsLst>
                <a:gs pos="0">
                  <a:schemeClr val="accent1"/>
                </a:gs>
                <a:gs pos="48000">
                  <a:schemeClr val="accent1"/>
                </a:gs>
                <a:gs pos="50000">
                  <a:schemeClr val="accent1">
                    <a:lumMod val="75000"/>
                  </a:schemeClr>
                </a:gs>
              </a:gsLst>
              <a:lin ang="0"/>
            </a:gra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2" name="形状 21"/>
            <p:cNvSpPr/>
            <p:nvPr/>
          </p:nvSpPr>
          <p:spPr>
            <a:xfrm>
              <a:off x="2606040" y="3034030"/>
              <a:ext cx="1220470" cy="1481455"/>
            </a:xfrm>
            <a:prstGeom prst="triangle">
              <a:avLst/>
            </a:prstGeom>
            <a:gradFill rotWithShape="1">
              <a:gsLst>
                <a:gs pos="0">
                  <a:schemeClr val="accent2"/>
                </a:gs>
                <a:gs pos="48000">
                  <a:schemeClr val="accent2"/>
                </a:gs>
                <a:gs pos="50000">
                  <a:schemeClr val="accent2">
                    <a:lumMod val="50000"/>
                  </a:schemeClr>
                </a:gs>
              </a:gsLst>
              <a:lin ang="0"/>
            </a:gra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8" name="形状 27"/>
            <p:cNvSpPr/>
            <p:nvPr/>
          </p:nvSpPr>
          <p:spPr>
            <a:xfrm flipH="1">
              <a:off x="4344035" y="2226310"/>
              <a:ext cx="1220470" cy="2289175"/>
            </a:xfrm>
            <a:prstGeom prst="triangle">
              <a:avLst/>
            </a:prstGeom>
            <a:gradFill rotWithShape="1">
              <a:gsLst>
                <a:gs pos="50000">
                  <a:schemeClr val="accent4">
                    <a:lumMod val="50000"/>
                  </a:schemeClr>
                </a:gs>
                <a:gs pos="51000">
                  <a:schemeClr val="accent4"/>
                </a:gs>
                <a:gs pos="100000">
                  <a:schemeClr val="accent4"/>
                </a:gs>
              </a:gsLst>
              <a:lin ang="0"/>
            </a:gra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23" name="形状 22"/>
            <p:cNvSpPr/>
            <p:nvPr/>
          </p:nvSpPr>
          <p:spPr>
            <a:xfrm>
              <a:off x="3475355" y="3482340"/>
              <a:ext cx="1220470" cy="1032510"/>
            </a:xfrm>
            <a:prstGeom prst="triangle">
              <a:avLst/>
            </a:prstGeom>
            <a:gradFill rotWithShape="1">
              <a:gsLst>
                <a:gs pos="0">
                  <a:schemeClr val="accent3"/>
                </a:gs>
                <a:gs pos="48000">
                  <a:schemeClr val="accent3"/>
                </a:gs>
                <a:gs pos="50000">
                  <a:schemeClr val="accent3">
                    <a:lumMod val="50000"/>
                  </a:schemeClr>
                </a:gs>
              </a:gsLst>
              <a:lin ang="0"/>
            </a:gra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31" name="形状 30"/>
            <p:cNvSpPr/>
            <p:nvPr/>
          </p:nvSpPr>
          <p:spPr>
            <a:xfrm flipH="1">
              <a:off x="5212715" y="2716530"/>
              <a:ext cx="1220470" cy="1798955"/>
            </a:xfrm>
            <a:prstGeom prst="triangle">
              <a:avLst/>
            </a:prstGeom>
            <a:gradFill rotWithShape="1">
              <a:gsLst>
                <a:gs pos="50000">
                  <a:schemeClr val="accent5">
                    <a:lumMod val="50000"/>
                  </a:schemeClr>
                </a:gs>
                <a:gs pos="51000">
                  <a:schemeClr val="accent5"/>
                </a:gs>
                <a:gs pos="100000">
                  <a:schemeClr val="accent5"/>
                </a:gs>
              </a:gsLst>
              <a:lin ang="0"/>
            </a:gra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34" name="形状 33"/>
            <p:cNvSpPr/>
            <p:nvPr/>
          </p:nvSpPr>
          <p:spPr>
            <a:xfrm flipH="1">
              <a:off x="6081395" y="3261360"/>
              <a:ext cx="1220470" cy="1254125"/>
            </a:xfrm>
            <a:prstGeom prst="triangle">
              <a:avLst/>
            </a:prstGeom>
            <a:gradFill rotWithShape="1">
              <a:gsLst>
                <a:gs pos="50000">
                  <a:schemeClr val="accent6">
                    <a:lumMod val="50000"/>
                  </a:schemeClr>
                </a:gs>
                <a:gs pos="51000">
                  <a:schemeClr val="accent6"/>
                </a:gs>
                <a:gs pos="100000">
                  <a:schemeClr val="accent6"/>
                </a:gs>
              </a:gsLst>
              <a:lin ang="0"/>
            </a:gra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101" name="组合 100"/>
            <p:cNvGrpSpPr/>
            <p:nvPr/>
          </p:nvGrpSpPr>
          <p:grpSpPr>
            <a:xfrm>
              <a:off x="1950720" y="1562100"/>
              <a:ext cx="740410" cy="740410"/>
              <a:chOff x="1950720" y="1562100"/>
              <a:chExt cx="740410" cy="740410"/>
            </a:xfrm>
          </p:grpSpPr>
          <p:sp>
            <p:nvSpPr>
              <p:cNvPr id="102" name="形状 101"/>
              <p:cNvSpPr/>
              <p:nvPr/>
            </p:nvSpPr>
            <p:spPr>
              <a:xfrm rot="8100000">
                <a:off x="1950720" y="1562100"/>
                <a:ext cx="742315" cy="742315"/>
              </a:xfrm>
              <a:prstGeom prst="teardrop">
                <a:avLst/>
              </a:prstGeom>
              <a:solidFill>
                <a:schemeClr val="accent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05" name="形状 104"/>
              <p:cNvSpPr/>
              <p:nvPr/>
            </p:nvSpPr>
            <p:spPr>
              <a:xfrm>
                <a:off x="2063750" y="1677670"/>
                <a:ext cx="515620" cy="515620"/>
              </a:xfrm>
              <a:prstGeom prst="ellipse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0" rIns="0" bIns="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330" cap="none" dirty="0">
                    <a:solidFill>
                      <a:srgbClr val="5D5D5D"/>
                    </a:solidFill>
                    <a:latin typeface="杨任东竹石体-Medium" panose="02000000000000000000" pitchFamily="2" charset="-122"/>
                    <a:ea typeface="杨任东竹石体-Medium" panose="02000000000000000000" pitchFamily="2" charset="-122"/>
                    <a:cs typeface="+mn-ea"/>
                    <a:sym typeface="+mn-lt"/>
                  </a:rPr>
                  <a:t>90%</a:t>
                </a: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08" name="组合 107"/>
            <p:cNvGrpSpPr/>
            <p:nvPr/>
          </p:nvGrpSpPr>
          <p:grpSpPr>
            <a:xfrm>
              <a:off x="2842895" y="2059940"/>
              <a:ext cx="741045" cy="740410"/>
              <a:chOff x="2842895" y="2059940"/>
              <a:chExt cx="741045" cy="740410"/>
            </a:xfrm>
          </p:grpSpPr>
          <p:sp>
            <p:nvSpPr>
              <p:cNvPr id="109" name="形状 108"/>
              <p:cNvSpPr/>
              <p:nvPr/>
            </p:nvSpPr>
            <p:spPr>
              <a:xfrm rot="8100000">
                <a:off x="2842895" y="2059940"/>
                <a:ext cx="742315" cy="742315"/>
              </a:xfrm>
              <a:prstGeom prst="teardrop">
                <a:avLst/>
              </a:prstGeom>
              <a:solidFill>
                <a:schemeClr val="accent2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12" name="形状 111"/>
              <p:cNvSpPr/>
              <p:nvPr/>
            </p:nvSpPr>
            <p:spPr>
              <a:xfrm>
                <a:off x="2956560" y="2174875"/>
                <a:ext cx="514985" cy="515620"/>
              </a:xfrm>
              <a:prstGeom prst="ellipse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0" rIns="0" bIns="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330" cap="none" dirty="0">
                    <a:solidFill>
                      <a:srgbClr val="5D5D5D"/>
                    </a:solidFill>
                    <a:latin typeface="杨任东竹石体-Medium" panose="02000000000000000000" pitchFamily="2" charset="-122"/>
                    <a:ea typeface="杨任东竹石体-Medium" panose="02000000000000000000" pitchFamily="2" charset="-122"/>
                    <a:cs typeface="+mn-ea"/>
                    <a:sym typeface="+mn-lt"/>
                  </a:rPr>
                  <a:t>80%</a:t>
                </a: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15" name="组合 114"/>
            <p:cNvGrpSpPr/>
            <p:nvPr/>
          </p:nvGrpSpPr>
          <p:grpSpPr>
            <a:xfrm>
              <a:off x="3704590" y="2556510"/>
              <a:ext cx="741045" cy="741045"/>
              <a:chOff x="3704590" y="2556510"/>
              <a:chExt cx="741045" cy="741045"/>
            </a:xfrm>
          </p:grpSpPr>
          <p:sp>
            <p:nvSpPr>
              <p:cNvPr id="118" name="形状 117"/>
              <p:cNvSpPr/>
              <p:nvPr/>
            </p:nvSpPr>
            <p:spPr>
              <a:xfrm rot="8100000">
                <a:off x="3704590" y="2556510"/>
                <a:ext cx="742315" cy="742315"/>
              </a:xfrm>
              <a:prstGeom prst="teardrop">
                <a:avLst/>
              </a:prstGeom>
              <a:solidFill>
                <a:schemeClr val="accent3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21" name="形状 120"/>
              <p:cNvSpPr/>
              <p:nvPr/>
            </p:nvSpPr>
            <p:spPr>
              <a:xfrm>
                <a:off x="3818255" y="2672080"/>
                <a:ext cx="515620" cy="514985"/>
              </a:xfrm>
              <a:prstGeom prst="ellipse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0" rIns="0" bIns="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330" cap="none" dirty="0">
                    <a:solidFill>
                      <a:srgbClr val="5D5D5D"/>
                    </a:solidFill>
                    <a:latin typeface="杨任东竹石体-Medium" panose="02000000000000000000" pitchFamily="2" charset="-122"/>
                    <a:ea typeface="杨任东竹石体-Medium" panose="02000000000000000000" pitchFamily="2" charset="-122"/>
                    <a:cs typeface="+mn-ea"/>
                    <a:sym typeface="+mn-lt"/>
                  </a:rPr>
                  <a:t>70%</a:t>
                </a: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22" name="组合 121"/>
            <p:cNvGrpSpPr/>
            <p:nvPr/>
          </p:nvGrpSpPr>
          <p:grpSpPr>
            <a:xfrm>
              <a:off x="4572000" y="1301750"/>
              <a:ext cx="740410" cy="741045"/>
              <a:chOff x="4572000" y="1301750"/>
              <a:chExt cx="740410" cy="741045"/>
            </a:xfrm>
          </p:grpSpPr>
          <p:sp>
            <p:nvSpPr>
              <p:cNvPr id="125" name="形状 124"/>
              <p:cNvSpPr/>
              <p:nvPr/>
            </p:nvSpPr>
            <p:spPr>
              <a:xfrm rot="8100000">
                <a:off x="4572000" y="1301750"/>
                <a:ext cx="742315" cy="742315"/>
              </a:xfrm>
              <a:prstGeom prst="teardrop">
                <a:avLst/>
              </a:prstGeom>
              <a:solidFill>
                <a:schemeClr val="accent4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28" name="形状 127"/>
              <p:cNvSpPr/>
              <p:nvPr/>
            </p:nvSpPr>
            <p:spPr>
              <a:xfrm>
                <a:off x="4686300" y="1417320"/>
                <a:ext cx="514985" cy="514985"/>
              </a:xfrm>
              <a:prstGeom prst="ellipse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0" rIns="0" bIns="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330" cap="none" dirty="0">
                    <a:solidFill>
                      <a:srgbClr val="5D5D5D"/>
                    </a:solidFill>
                    <a:latin typeface="杨任东竹石体-Medium" panose="02000000000000000000" pitchFamily="2" charset="-122"/>
                    <a:ea typeface="杨任东竹石体-Medium" panose="02000000000000000000" pitchFamily="2" charset="-122"/>
                    <a:cs typeface="+mn-ea"/>
                    <a:sym typeface="+mn-lt"/>
                  </a:rPr>
                  <a:t>95%</a:t>
                </a: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31" name="组合 130"/>
            <p:cNvGrpSpPr/>
            <p:nvPr/>
          </p:nvGrpSpPr>
          <p:grpSpPr>
            <a:xfrm>
              <a:off x="5466715" y="1811655"/>
              <a:ext cx="741045" cy="741045"/>
              <a:chOff x="5466715" y="1811655"/>
              <a:chExt cx="741045" cy="741045"/>
            </a:xfrm>
          </p:grpSpPr>
          <p:sp>
            <p:nvSpPr>
              <p:cNvPr id="134" name="形状 133"/>
              <p:cNvSpPr/>
              <p:nvPr/>
            </p:nvSpPr>
            <p:spPr>
              <a:xfrm rot="8100000">
                <a:off x="5466715" y="1811655"/>
                <a:ext cx="742315" cy="742315"/>
              </a:xfrm>
              <a:prstGeom prst="teardrop">
                <a:avLst/>
              </a:prstGeom>
              <a:solidFill>
                <a:schemeClr val="accent5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37" name="形状 136"/>
              <p:cNvSpPr/>
              <p:nvPr/>
            </p:nvSpPr>
            <p:spPr>
              <a:xfrm>
                <a:off x="5580380" y="1926590"/>
                <a:ext cx="514985" cy="515620"/>
              </a:xfrm>
              <a:prstGeom prst="ellipse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0" rIns="0" bIns="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330" cap="none" dirty="0">
                    <a:solidFill>
                      <a:srgbClr val="5D5D5D"/>
                    </a:solidFill>
                    <a:latin typeface="杨任东竹石体-Medium" panose="02000000000000000000" pitchFamily="2" charset="-122"/>
                    <a:ea typeface="杨任东竹石体-Medium" panose="02000000000000000000" pitchFamily="2" charset="-122"/>
                    <a:cs typeface="+mn-ea"/>
                    <a:sym typeface="+mn-lt"/>
                  </a:rPr>
                  <a:t>85%</a:t>
                </a: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38" name="组合 137"/>
            <p:cNvGrpSpPr/>
            <p:nvPr/>
          </p:nvGrpSpPr>
          <p:grpSpPr>
            <a:xfrm>
              <a:off x="6327775" y="2345690"/>
              <a:ext cx="741045" cy="741045"/>
              <a:chOff x="6327775" y="2345690"/>
              <a:chExt cx="741045" cy="741045"/>
            </a:xfrm>
          </p:grpSpPr>
          <p:sp>
            <p:nvSpPr>
              <p:cNvPr id="139" name="形状 138"/>
              <p:cNvSpPr/>
              <p:nvPr/>
            </p:nvSpPr>
            <p:spPr>
              <a:xfrm rot="8100000">
                <a:off x="6327775" y="2345690"/>
                <a:ext cx="742315" cy="742315"/>
              </a:xfrm>
              <a:prstGeom prst="teardrop">
                <a:avLst/>
              </a:prstGeom>
              <a:solidFill>
                <a:schemeClr val="accent6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40" name="形状 139"/>
              <p:cNvSpPr/>
              <p:nvPr/>
            </p:nvSpPr>
            <p:spPr>
              <a:xfrm>
                <a:off x="6441440" y="2461260"/>
                <a:ext cx="514985" cy="514985"/>
              </a:xfrm>
              <a:prstGeom prst="ellipse">
                <a:avLst/>
              </a:prstGeom>
              <a:solidFill>
                <a:schemeClr val="bg1"/>
              </a:solidFill>
              <a:ln w="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0" rIns="0" bIns="0" anchor="ctr">
                <a:noAutofit/>
              </a:bodyPr>
              <a:lstStyle/>
              <a:p>
                <a:pPr marL="0" indent="0" algn="ctr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330" cap="none" dirty="0">
                    <a:solidFill>
                      <a:srgbClr val="5D5D5D"/>
                    </a:solidFill>
                    <a:latin typeface="杨任东竹石体-Medium" panose="02000000000000000000" pitchFamily="2" charset="-122"/>
                    <a:ea typeface="杨任东竹石体-Medium" panose="02000000000000000000" pitchFamily="2" charset="-122"/>
                    <a:cs typeface="+mn-ea"/>
                    <a:sym typeface="+mn-lt"/>
                  </a:rPr>
                  <a:t>75%</a:t>
                </a:r>
                <a:endParaRPr lang="ko-KR" altLang="en-US" sz="1330" cap="none" dirty="0">
                  <a:solidFill>
                    <a:srgbClr val="5D5D5D"/>
                  </a:solidFill>
                  <a:latin typeface="杨任东竹石体-Medium" panose="02000000000000000000" pitchFamily="2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4" name="组合 83"/>
          <p:cNvGrpSpPr/>
          <p:nvPr/>
        </p:nvGrpSpPr>
        <p:grpSpPr>
          <a:xfrm>
            <a:off x="7734935" y="1616075"/>
            <a:ext cx="657860" cy="639445"/>
            <a:chOff x="7734935" y="1616075"/>
            <a:chExt cx="657860" cy="639445"/>
          </a:xfrm>
        </p:grpSpPr>
        <p:sp>
          <p:nvSpPr>
            <p:cNvPr id="89" name="形状 88"/>
            <p:cNvSpPr/>
            <p:nvPr/>
          </p:nvSpPr>
          <p:spPr>
            <a:xfrm>
              <a:off x="7734935" y="1616075"/>
              <a:ext cx="659130" cy="640715"/>
            </a:xfrm>
            <a:prstGeom prst="roundRect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90" name="形状 89"/>
            <p:cNvSpPr/>
            <p:nvPr/>
          </p:nvSpPr>
          <p:spPr>
            <a:xfrm>
              <a:off x="7884160" y="1755775"/>
              <a:ext cx="361950" cy="361950"/>
            </a:xfrm>
            <a:custGeom>
              <a:avLst/>
              <a:gdLst>
                <a:gd name="TX0" fmla="*/ 56 w 59"/>
                <a:gd name="TY0" fmla="*/ 51 h 59"/>
                <a:gd name="TX1" fmla="*/ 51 w 59"/>
                <a:gd name="TY1" fmla="*/ 55 h 59"/>
                <a:gd name="TX2" fmla="*/ 43 w 59"/>
                <a:gd name="TY2" fmla="*/ 57 h 59"/>
                <a:gd name="TX3" fmla="*/ 33 w 59"/>
                <a:gd name="TY3" fmla="*/ 54 h 59"/>
                <a:gd name="TX4" fmla="*/ 26 w 59"/>
                <a:gd name="TY4" fmla="*/ 51 h 59"/>
                <a:gd name="TX5" fmla="*/ 7 w 59"/>
                <a:gd name="TY5" fmla="*/ 32 h 59"/>
                <a:gd name="TX6" fmla="*/ 3 w 59"/>
                <a:gd name="TY6" fmla="*/ 25 h 59"/>
                <a:gd name="TX7" fmla="*/ 0 w 59"/>
                <a:gd name="TY7" fmla="*/ 14 h 59"/>
                <a:gd name="TX8" fmla="*/ 3 w 59"/>
                <a:gd name="TY8" fmla="*/ 7 h 59"/>
                <a:gd name="TX9" fmla="*/ 7 w 59"/>
                <a:gd name="TY9" fmla="*/ 2 h 59"/>
                <a:gd name="TX10" fmla="*/ 12 w 59"/>
                <a:gd name="TY10" fmla="*/ 0 h 59"/>
                <a:gd name="TX11" fmla="*/ 13 w 59"/>
                <a:gd name="TY11" fmla="*/ 1 h 59"/>
                <a:gd name="TX12" fmla="*/ 15 w 59"/>
                <a:gd name="TY12" fmla="*/ 4 h 59"/>
                <a:gd name="TX13" fmla="*/ 19 w 59"/>
                <a:gd name="TY13" fmla="*/ 10 h 59"/>
                <a:gd name="TX14" fmla="*/ 21 w 59"/>
                <a:gd name="TY14" fmla="*/ 14 h 59"/>
                <a:gd name="TX15" fmla="*/ 14 w 59"/>
                <a:gd name="TY15" fmla="*/ 22 h 59"/>
                <a:gd name="TX16" fmla="*/ 15 w 59"/>
                <a:gd name="TY16" fmla="*/ 26 h 59"/>
                <a:gd name="TX17" fmla="*/ 32 w 59"/>
                <a:gd name="TY17" fmla="*/ 42 h 59"/>
                <a:gd name="TX18" fmla="*/ 35 w 59"/>
                <a:gd name="TY18" fmla="*/ 44 h 59"/>
                <a:gd name="TX19" fmla="*/ 43 w 59"/>
                <a:gd name="TY19" fmla="*/ 36 h 59"/>
                <a:gd name="TX20" fmla="*/ 47 w 59"/>
                <a:gd name="TY20" fmla="*/ 38 h 59"/>
                <a:gd name="TX21" fmla="*/ 54 w 59"/>
                <a:gd name="TY21" fmla="*/ 42 h 59"/>
                <a:gd name="TX22" fmla="*/ 57 w 59"/>
                <a:gd name="TY22" fmla="*/ 44 h 59"/>
                <a:gd name="TX23" fmla="*/ 57 w 59"/>
                <a:gd name="TY23" fmla="*/ 45 h 59"/>
                <a:gd name="TX24" fmla="*/ 56 w 59"/>
                <a:gd name="TY24" fmla="*/ 51 h 59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</a:cxnLst>
              <a:rect l="l" t="t" r="r" b="b"/>
              <a:pathLst>
                <a:path w="59" h="59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7734935" y="2491740"/>
            <a:ext cx="657860" cy="638810"/>
            <a:chOff x="7734935" y="2491740"/>
            <a:chExt cx="657860" cy="638810"/>
          </a:xfrm>
        </p:grpSpPr>
        <p:sp>
          <p:nvSpPr>
            <p:cNvPr id="92" name="形状 91"/>
            <p:cNvSpPr/>
            <p:nvPr/>
          </p:nvSpPr>
          <p:spPr>
            <a:xfrm>
              <a:off x="7734935" y="2491740"/>
              <a:ext cx="659130" cy="640715"/>
            </a:xfrm>
            <a:prstGeom prst="roundRect">
              <a:avLst/>
            </a:prstGeom>
            <a:solidFill>
              <a:schemeClr val="accent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93" name="形状 92"/>
            <p:cNvSpPr/>
            <p:nvPr/>
          </p:nvSpPr>
          <p:spPr>
            <a:xfrm>
              <a:off x="7884160" y="2616200"/>
              <a:ext cx="361950" cy="392430"/>
            </a:xfrm>
            <a:custGeom>
              <a:avLst/>
              <a:gdLst>
                <a:gd name="TX0" fmla="*/ 59 w 61"/>
                <a:gd name="TY0" fmla="*/ 59 h 66"/>
                <a:gd name="TX1" fmla="*/ 55 w 61"/>
                <a:gd name="TY1" fmla="*/ 64 h 66"/>
                <a:gd name="TX2" fmla="*/ 4 w 61"/>
                <a:gd name="TY2" fmla="*/ 64 h 66"/>
                <a:gd name="TX3" fmla="*/ 0 w 61"/>
                <a:gd name="TY3" fmla="*/ 59 h 66"/>
                <a:gd name="TX4" fmla="*/ 0 w 61"/>
                <a:gd name="TY4" fmla="*/ 13 h 66"/>
                <a:gd name="TX5" fmla="*/ 4 w 61"/>
                <a:gd name="TY5" fmla="*/ 9 h 66"/>
                <a:gd name="TX6" fmla="*/ 9 w 61"/>
                <a:gd name="TY6" fmla="*/ 9 h 66"/>
                <a:gd name="TX7" fmla="*/ 9 w 61"/>
                <a:gd name="TY7" fmla="*/ 5 h 66"/>
                <a:gd name="TX8" fmla="*/ 15 w 61"/>
                <a:gd name="TY8" fmla="*/ 0 h 66"/>
                <a:gd name="TX9" fmla="*/ 17 w 61"/>
                <a:gd name="TY9" fmla="*/ 0 h 66"/>
                <a:gd name="TX10" fmla="*/ 23 w 61"/>
                <a:gd name="TY10" fmla="*/ 5 h 66"/>
                <a:gd name="TX11" fmla="*/ 23 w 61"/>
                <a:gd name="TY11" fmla="*/ 9 h 66"/>
                <a:gd name="TX12" fmla="*/ 36 w 61"/>
                <a:gd name="TY12" fmla="*/ 9 h 66"/>
                <a:gd name="TX13" fmla="*/ 36 w 61"/>
                <a:gd name="TY13" fmla="*/ 5 h 66"/>
                <a:gd name="TX14" fmla="*/ 42 w 61"/>
                <a:gd name="TY14" fmla="*/ 0 h 66"/>
                <a:gd name="TX15" fmla="*/ 44 w 61"/>
                <a:gd name="TY15" fmla="*/ 0 h 66"/>
                <a:gd name="TX16" fmla="*/ 50 w 61"/>
                <a:gd name="TY16" fmla="*/ 5 h 66"/>
                <a:gd name="TX17" fmla="*/ 50 w 61"/>
                <a:gd name="TY17" fmla="*/ 9 h 66"/>
                <a:gd name="TX18" fmla="*/ 55 w 61"/>
                <a:gd name="TY18" fmla="*/ 9 h 66"/>
                <a:gd name="TX19" fmla="*/ 59 w 61"/>
                <a:gd name="TY19" fmla="*/ 13 h 66"/>
                <a:gd name="TX20" fmla="*/ 59 w 61"/>
                <a:gd name="TY20" fmla="*/ 59 h 66"/>
                <a:gd name="TX22" fmla="*/ 15 w 61"/>
                <a:gd name="TY22" fmla="*/ 33 h 66"/>
                <a:gd name="TX23" fmla="*/ 15 w 61"/>
                <a:gd name="TY23" fmla="*/ 23 h 66"/>
                <a:gd name="TX24" fmla="*/ 4 w 61"/>
                <a:gd name="TY24" fmla="*/ 23 h 66"/>
                <a:gd name="TX25" fmla="*/ 4 w 61"/>
                <a:gd name="TY25" fmla="*/ 33 h 66"/>
                <a:gd name="TX26" fmla="*/ 15 w 61"/>
                <a:gd name="TY26" fmla="*/ 33 h 66"/>
                <a:gd name="TX28" fmla="*/ 15 w 61"/>
                <a:gd name="TY28" fmla="*/ 47 h 66"/>
                <a:gd name="TX29" fmla="*/ 15 w 61"/>
                <a:gd name="TY29" fmla="*/ 35 h 66"/>
                <a:gd name="TX30" fmla="*/ 4 w 61"/>
                <a:gd name="TY30" fmla="*/ 35 h 66"/>
                <a:gd name="TX31" fmla="*/ 4 w 61"/>
                <a:gd name="TY31" fmla="*/ 47 h 66"/>
                <a:gd name="TX32" fmla="*/ 15 w 61"/>
                <a:gd name="TY32" fmla="*/ 47 h 66"/>
                <a:gd name="TX34" fmla="*/ 15 w 61"/>
                <a:gd name="TY34" fmla="*/ 59 h 66"/>
                <a:gd name="TX35" fmla="*/ 15 w 61"/>
                <a:gd name="TY35" fmla="*/ 49 h 66"/>
                <a:gd name="TX36" fmla="*/ 4 w 61"/>
                <a:gd name="TY36" fmla="*/ 49 h 66"/>
                <a:gd name="TX37" fmla="*/ 4 w 61"/>
                <a:gd name="TY37" fmla="*/ 59 h 66"/>
                <a:gd name="TX38" fmla="*/ 15 w 61"/>
                <a:gd name="TY38" fmla="*/ 59 h 66"/>
                <a:gd name="TX40" fmla="*/ 18 w 61"/>
                <a:gd name="TY40" fmla="*/ 5 h 66"/>
                <a:gd name="TX41" fmla="*/ 17 w 61"/>
                <a:gd name="TY41" fmla="*/ 4 h 66"/>
                <a:gd name="TX42" fmla="*/ 15 w 61"/>
                <a:gd name="TY42" fmla="*/ 4 h 66"/>
                <a:gd name="TX43" fmla="*/ 13 w 61"/>
                <a:gd name="TY43" fmla="*/ 5 h 66"/>
                <a:gd name="TX44" fmla="*/ 13 w 61"/>
                <a:gd name="TY44" fmla="*/ 16 h 66"/>
                <a:gd name="TX45" fmla="*/ 15 w 61"/>
                <a:gd name="TY45" fmla="*/ 17 h 66"/>
                <a:gd name="TX46" fmla="*/ 17 w 61"/>
                <a:gd name="TY46" fmla="*/ 17 h 66"/>
                <a:gd name="TX47" fmla="*/ 18 w 61"/>
                <a:gd name="TY47" fmla="*/ 16 h 66"/>
                <a:gd name="TX48" fmla="*/ 18 w 61"/>
                <a:gd name="TY48" fmla="*/ 5 h 66"/>
                <a:gd name="TX50" fmla="*/ 28 w 61"/>
                <a:gd name="TY50" fmla="*/ 33 h 66"/>
                <a:gd name="TX51" fmla="*/ 28 w 61"/>
                <a:gd name="TY51" fmla="*/ 23 h 66"/>
                <a:gd name="TX52" fmla="*/ 17 w 61"/>
                <a:gd name="TY52" fmla="*/ 23 h 66"/>
                <a:gd name="TX53" fmla="*/ 17 w 61"/>
                <a:gd name="TY53" fmla="*/ 33 h 66"/>
                <a:gd name="TX54" fmla="*/ 28 w 61"/>
                <a:gd name="TY54" fmla="*/ 33 h 66"/>
                <a:gd name="TX56" fmla="*/ 28 w 61"/>
                <a:gd name="TY56" fmla="*/ 47 h 66"/>
                <a:gd name="TX57" fmla="*/ 28 w 61"/>
                <a:gd name="TY57" fmla="*/ 35 h 66"/>
                <a:gd name="TX58" fmla="*/ 17 w 61"/>
                <a:gd name="TY58" fmla="*/ 35 h 66"/>
                <a:gd name="TX59" fmla="*/ 17 w 61"/>
                <a:gd name="TY59" fmla="*/ 47 h 66"/>
                <a:gd name="TX60" fmla="*/ 28 w 61"/>
                <a:gd name="TY60" fmla="*/ 47 h 66"/>
                <a:gd name="TX62" fmla="*/ 28 w 61"/>
                <a:gd name="TY62" fmla="*/ 59 h 66"/>
                <a:gd name="TX63" fmla="*/ 28 w 61"/>
                <a:gd name="TY63" fmla="*/ 49 h 66"/>
                <a:gd name="TX64" fmla="*/ 17 w 61"/>
                <a:gd name="TY64" fmla="*/ 49 h 66"/>
                <a:gd name="TX65" fmla="*/ 17 w 61"/>
                <a:gd name="TY65" fmla="*/ 59 h 66"/>
                <a:gd name="TX66" fmla="*/ 28 w 61"/>
                <a:gd name="TY66" fmla="*/ 59 h 66"/>
                <a:gd name="TX68" fmla="*/ 42 w 61"/>
                <a:gd name="TY68" fmla="*/ 33 h 66"/>
                <a:gd name="TX69" fmla="*/ 42 w 61"/>
                <a:gd name="TY69" fmla="*/ 23 h 66"/>
                <a:gd name="TX70" fmla="*/ 31 w 61"/>
                <a:gd name="TY70" fmla="*/ 23 h 66"/>
                <a:gd name="TX71" fmla="*/ 31 w 61"/>
                <a:gd name="TY71" fmla="*/ 33 h 66"/>
                <a:gd name="TX72" fmla="*/ 42 w 61"/>
                <a:gd name="TY72" fmla="*/ 33 h 66"/>
                <a:gd name="TX74" fmla="*/ 42 w 61"/>
                <a:gd name="TY74" fmla="*/ 47 h 66"/>
                <a:gd name="TX75" fmla="*/ 42 w 61"/>
                <a:gd name="TY75" fmla="*/ 35 h 66"/>
                <a:gd name="TX76" fmla="*/ 31 w 61"/>
                <a:gd name="TY76" fmla="*/ 35 h 66"/>
                <a:gd name="TX77" fmla="*/ 31 w 61"/>
                <a:gd name="TY77" fmla="*/ 47 h 66"/>
                <a:gd name="TX78" fmla="*/ 42 w 61"/>
                <a:gd name="TY78" fmla="*/ 47 h 66"/>
                <a:gd name="TX80" fmla="*/ 42 w 61"/>
                <a:gd name="TY80" fmla="*/ 59 h 66"/>
                <a:gd name="TX81" fmla="*/ 42 w 61"/>
                <a:gd name="TY81" fmla="*/ 49 h 66"/>
                <a:gd name="TX82" fmla="*/ 31 w 61"/>
                <a:gd name="TY82" fmla="*/ 49 h 66"/>
                <a:gd name="TX83" fmla="*/ 31 w 61"/>
                <a:gd name="TY83" fmla="*/ 59 h 66"/>
                <a:gd name="TX84" fmla="*/ 42 w 61"/>
                <a:gd name="TY84" fmla="*/ 59 h 66"/>
                <a:gd name="TX86" fmla="*/ 45 w 61"/>
                <a:gd name="TY86" fmla="*/ 5 h 66"/>
                <a:gd name="TX87" fmla="*/ 44 w 61"/>
                <a:gd name="TY87" fmla="*/ 4 h 66"/>
                <a:gd name="TX88" fmla="*/ 42 w 61"/>
                <a:gd name="TY88" fmla="*/ 4 h 66"/>
                <a:gd name="TX89" fmla="*/ 41 w 61"/>
                <a:gd name="TY89" fmla="*/ 5 h 66"/>
                <a:gd name="TX90" fmla="*/ 41 w 61"/>
                <a:gd name="TY90" fmla="*/ 16 h 66"/>
                <a:gd name="TX91" fmla="*/ 42 w 61"/>
                <a:gd name="TY91" fmla="*/ 17 h 66"/>
                <a:gd name="TX92" fmla="*/ 44 w 61"/>
                <a:gd name="TY92" fmla="*/ 17 h 66"/>
                <a:gd name="TX93" fmla="*/ 45 w 61"/>
                <a:gd name="TY93" fmla="*/ 16 h 66"/>
                <a:gd name="TX94" fmla="*/ 45 w 61"/>
                <a:gd name="TY94" fmla="*/ 5 h 66"/>
                <a:gd name="TX96" fmla="*/ 55 w 61"/>
                <a:gd name="TY96" fmla="*/ 33 h 66"/>
                <a:gd name="TX97" fmla="*/ 55 w 61"/>
                <a:gd name="TY97" fmla="*/ 23 h 66"/>
                <a:gd name="TX98" fmla="*/ 44 w 61"/>
                <a:gd name="TY98" fmla="*/ 23 h 66"/>
                <a:gd name="TX99" fmla="*/ 44 w 61"/>
                <a:gd name="TY99" fmla="*/ 33 h 66"/>
                <a:gd name="TX100" fmla="*/ 55 w 61"/>
                <a:gd name="TY100" fmla="*/ 33 h 66"/>
                <a:gd name="TX102" fmla="*/ 55 w 61"/>
                <a:gd name="TY102" fmla="*/ 47 h 66"/>
                <a:gd name="TX103" fmla="*/ 55 w 61"/>
                <a:gd name="TY103" fmla="*/ 35 h 66"/>
                <a:gd name="TX104" fmla="*/ 44 w 61"/>
                <a:gd name="TY104" fmla="*/ 35 h 66"/>
                <a:gd name="TX105" fmla="*/ 44 w 61"/>
                <a:gd name="TY105" fmla="*/ 47 h 66"/>
                <a:gd name="TX106" fmla="*/ 55 w 61"/>
                <a:gd name="TY106" fmla="*/ 47 h 66"/>
                <a:gd name="TX108" fmla="*/ 55 w 61"/>
                <a:gd name="TY108" fmla="*/ 59 h 66"/>
                <a:gd name="TX109" fmla="*/ 55 w 61"/>
                <a:gd name="TY109" fmla="*/ 49 h 66"/>
                <a:gd name="TX110" fmla="*/ 44 w 61"/>
                <a:gd name="TY110" fmla="*/ 49 h 66"/>
                <a:gd name="TX111" fmla="*/ 44 w 61"/>
                <a:gd name="TY111" fmla="*/ 59 h 66"/>
                <a:gd name="TX112" fmla="*/ 55 w 61"/>
                <a:gd name="TY112" fmla="*/ 59 h 66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4" y="TY24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0" y="TY30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6" y="TY36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  <a:cxn ang="0">
                  <a:pos x="TX46" y="TY46"/>
                </a:cxn>
                <a:cxn ang="0">
                  <a:pos x="TX47" y="TY47"/>
                </a:cxn>
                <a:cxn ang="0">
                  <a:pos x="TX48" y="TY48"/>
                </a:cxn>
                <a:cxn ang="0">
                  <a:pos x="TX50" y="TY50"/>
                </a:cxn>
                <a:cxn ang="0">
                  <a:pos x="TX51" y="TY51"/>
                </a:cxn>
                <a:cxn ang="0">
                  <a:pos x="TX52" y="TY52"/>
                </a:cxn>
                <a:cxn ang="0">
                  <a:pos x="TX53" y="TY53"/>
                </a:cxn>
                <a:cxn ang="0">
                  <a:pos x="TX54" y="TY54"/>
                </a:cxn>
                <a:cxn ang="0">
                  <a:pos x="TX56" y="TY56"/>
                </a:cxn>
                <a:cxn ang="0">
                  <a:pos x="TX57" y="TY57"/>
                </a:cxn>
                <a:cxn ang="0">
                  <a:pos x="TX58" y="TY58"/>
                </a:cxn>
                <a:cxn ang="0">
                  <a:pos x="TX59" y="TY59"/>
                </a:cxn>
                <a:cxn ang="0">
                  <a:pos x="TX60" y="TY60"/>
                </a:cxn>
                <a:cxn ang="0">
                  <a:pos x="TX62" y="TY62"/>
                </a:cxn>
                <a:cxn ang="0">
                  <a:pos x="TX63" y="TY63"/>
                </a:cxn>
                <a:cxn ang="0">
                  <a:pos x="TX64" y="TY64"/>
                </a:cxn>
                <a:cxn ang="0">
                  <a:pos x="TX65" y="TY65"/>
                </a:cxn>
                <a:cxn ang="0">
                  <a:pos x="TX66" y="TY66"/>
                </a:cxn>
                <a:cxn ang="0">
                  <a:pos x="TX68" y="TY68"/>
                </a:cxn>
                <a:cxn ang="0">
                  <a:pos x="TX69" y="TY69"/>
                </a:cxn>
                <a:cxn ang="0">
                  <a:pos x="TX70" y="TY70"/>
                </a:cxn>
                <a:cxn ang="0">
                  <a:pos x="TX71" y="TY71"/>
                </a:cxn>
                <a:cxn ang="0">
                  <a:pos x="TX72" y="TY72"/>
                </a:cxn>
                <a:cxn ang="0">
                  <a:pos x="TX74" y="TY74"/>
                </a:cxn>
                <a:cxn ang="0">
                  <a:pos x="TX75" y="TY75"/>
                </a:cxn>
                <a:cxn ang="0">
                  <a:pos x="TX76" y="TY76"/>
                </a:cxn>
                <a:cxn ang="0">
                  <a:pos x="TX77" y="TY77"/>
                </a:cxn>
                <a:cxn ang="0">
                  <a:pos x="TX78" y="TY78"/>
                </a:cxn>
                <a:cxn ang="0">
                  <a:pos x="TX80" y="TY80"/>
                </a:cxn>
                <a:cxn ang="0">
                  <a:pos x="TX81" y="TY81"/>
                </a:cxn>
                <a:cxn ang="0">
                  <a:pos x="TX82" y="TY82"/>
                </a:cxn>
                <a:cxn ang="0">
                  <a:pos x="TX83" y="TY83"/>
                </a:cxn>
                <a:cxn ang="0">
                  <a:pos x="TX84" y="TY84"/>
                </a:cxn>
                <a:cxn ang="0">
                  <a:pos x="TX86" y="TY86"/>
                </a:cxn>
                <a:cxn ang="0">
                  <a:pos x="TX87" y="TY87"/>
                </a:cxn>
                <a:cxn ang="0">
                  <a:pos x="TX88" y="TY88"/>
                </a:cxn>
                <a:cxn ang="0">
                  <a:pos x="TX89" y="TY89"/>
                </a:cxn>
                <a:cxn ang="0">
                  <a:pos x="TX90" y="TY90"/>
                </a:cxn>
                <a:cxn ang="0">
                  <a:pos x="TX91" y="TY91"/>
                </a:cxn>
                <a:cxn ang="0">
                  <a:pos x="TX92" y="TY92"/>
                </a:cxn>
                <a:cxn ang="0">
                  <a:pos x="TX93" y="TY93"/>
                </a:cxn>
                <a:cxn ang="0">
                  <a:pos x="TX94" y="TY94"/>
                </a:cxn>
                <a:cxn ang="0">
                  <a:pos x="TX96" y="TY96"/>
                </a:cxn>
                <a:cxn ang="0">
                  <a:pos x="TX97" y="TY97"/>
                </a:cxn>
                <a:cxn ang="0">
                  <a:pos x="TX98" y="TY98"/>
                </a:cxn>
                <a:cxn ang="0">
                  <a:pos x="TX99" y="TY99"/>
                </a:cxn>
                <a:cxn ang="0">
                  <a:pos x="TX100" y="TY100"/>
                </a:cxn>
                <a:cxn ang="0">
                  <a:pos x="TX102" y="TY102"/>
                </a:cxn>
                <a:cxn ang="0">
                  <a:pos x="TX103" y="TY103"/>
                </a:cxn>
                <a:cxn ang="0">
                  <a:pos x="TX104" y="TY104"/>
                </a:cxn>
                <a:cxn ang="0">
                  <a:pos x="TX105" y="TY105"/>
                </a:cxn>
                <a:cxn ang="0">
                  <a:pos x="TX106" y="TY106"/>
                </a:cxn>
                <a:cxn ang="0">
                  <a:pos x="TX108" y="TY108"/>
                </a:cxn>
                <a:cxn ang="0">
                  <a:pos x="TX109" y="TY109"/>
                </a:cxn>
                <a:cxn ang="0">
                  <a:pos x="TX110" y="TY110"/>
                </a:cxn>
                <a:cxn ang="0">
                  <a:pos x="TX111" y="TY111"/>
                </a:cxn>
                <a:cxn ang="0">
                  <a:pos x="TX112" y="TY112"/>
                </a:cxn>
              </a:cxnLst>
              <a:rect l="l" t="t" r="r" b="b"/>
              <a:pathLst>
                <a:path w="61" h="66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7734935" y="3368040"/>
            <a:ext cx="657860" cy="638810"/>
            <a:chOff x="7734935" y="3368040"/>
            <a:chExt cx="657860" cy="638810"/>
          </a:xfrm>
        </p:grpSpPr>
        <p:sp>
          <p:nvSpPr>
            <p:cNvPr id="95" name="形状 94"/>
            <p:cNvSpPr/>
            <p:nvPr/>
          </p:nvSpPr>
          <p:spPr>
            <a:xfrm>
              <a:off x="7734935" y="3368040"/>
              <a:ext cx="659130" cy="640715"/>
            </a:xfrm>
            <a:prstGeom prst="round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96" name="形状 95"/>
            <p:cNvSpPr/>
            <p:nvPr/>
          </p:nvSpPr>
          <p:spPr>
            <a:xfrm>
              <a:off x="7861935" y="3485515"/>
              <a:ext cx="404495" cy="404495"/>
            </a:xfrm>
            <a:custGeom>
              <a:avLst/>
              <a:gdLst>
                <a:gd name="TX0" fmla="*/ 60 w 63"/>
                <a:gd name="TY0" fmla="*/ 40 h 63"/>
                <a:gd name="TX1" fmla="*/ 40 w 63"/>
                <a:gd name="TY1" fmla="*/ 60 h 63"/>
                <a:gd name="TX2" fmla="*/ 36 w 63"/>
                <a:gd name="TY2" fmla="*/ 61 h 63"/>
                <a:gd name="TX3" fmla="*/ 33 w 63"/>
                <a:gd name="TY3" fmla="*/ 60 h 63"/>
                <a:gd name="TX4" fmla="*/ 4 w 63"/>
                <a:gd name="TY4" fmla="*/ 31 h 63"/>
                <a:gd name="TX5" fmla="*/ 0 w 63"/>
                <a:gd name="TY5" fmla="*/ 22 h 63"/>
                <a:gd name="TX6" fmla="*/ 0 w 63"/>
                <a:gd name="TY6" fmla="*/ 6 h 63"/>
                <a:gd name="TX7" fmla="*/ 6 w 63"/>
                <a:gd name="TY7" fmla="*/ 0 h 63"/>
                <a:gd name="TX8" fmla="*/ 22 w 63"/>
                <a:gd name="TY8" fmla="*/ 0 h 63"/>
                <a:gd name="TX9" fmla="*/ 31 w 63"/>
                <a:gd name="TY9" fmla="*/ 4 h 63"/>
                <a:gd name="TX10" fmla="*/ 60 w 63"/>
                <a:gd name="TY10" fmla="*/ 33 h 63"/>
                <a:gd name="TX11" fmla="*/ 61 w 63"/>
                <a:gd name="TY11" fmla="*/ 36 h 63"/>
                <a:gd name="TX12" fmla="*/ 60 w 63"/>
                <a:gd name="TY12" fmla="*/ 40 h 63"/>
                <a:gd name="TX14" fmla="*/ 13 w 63"/>
                <a:gd name="TY14" fmla="*/ 8 h 63"/>
                <a:gd name="TX15" fmla="*/ 8 w 63"/>
                <a:gd name="TY15" fmla="*/ 13 h 63"/>
                <a:gd name="TX16" fmla="*/ 13 w 63"/>
                <a:gd name="TY16" fmla="*/ 18 h 63"/>
                <a:gd name="TX17" fmla="*/ 18 w 63"/>
                <a:gd name="TY17" fmla="*/ 13 h 63"/>
                <a:gd name="TX18" fmla="*/ 13 w 63"/>
                <a:gd name="TY18" fmla="*/ 8 h 63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</a:cxnLst>
              <a:rect l="l" t="t" r="r" b="b"/>
              <a:pathLst>
                <a:path w="63" h="63">
                  <a:moveTo>
                    <a:pt x="60" y="40"/>
                  </a:moveTo>
                  <a:cubicBezTo>
                    <a:pt x="40" y="60"/>
                    <a:pt x="40" y="60"/>
                    <a:pt x="40" y="60"/>
                  </a:cubicBezTo>
                  <a:cubicBezTo>
                    <a:pt x="39" y="61"/>
                    <a:pt x="38" y="61"/>
                    <a:pt x="36" y="61"/>
                  </a:cubicBezTo>
                  <a:cubicBezTo>
                    <a:pt x="35" y="61"/>
                    <a:pt x="34" y="61"/>
                    <a:pt x="33" y="60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2" y="29"/>
                    <a:pt x="0" y="25"/>
                    <a:pt x="0" y="2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9" y="2"/>
                    <a:pt x="31" y="4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4"/>
                    <a:pt x="61" y="35"/>
                    <a:pt x="61" y="36"/>
                  </a:cubicBezTo>
                  <a:cubicBezTo>
                    <a:pt x="61" y="38"/>
                    <a:pt x="61" y="39"/>
                    <a:pt x="60" y="40"/>
                  </a:cubicBezTo>
                  <a:close/>
                  <a:moveTo>
                    <a:pt x="13" y="8"/>
                  </a:moveTo>
                  <a:cubicBezTo>
                    <a:pt x="10" y="8"/>
                    <a:pt x="8" y="10"/>
                    <a:pt x="8" y="13"/>
                  </a:cubicBezTo>
                  <a:cubicBezTo>
                    <a:pt x="8" y="16"/>
                    <a:pt x="10" y="18"/>
                    <a:pt x="13" y="18"/>
                  </a:cubicBezTo>
                  <a:cubicBezTo>
                    <a:pt x="16" y="18"/>
                    <a:pt x="18" y="16"/>
                    <a:pt x="18" y="13"/>
                  </a:cubicBezTo>
                  <a:cubicBezTo>
                    <a:pt x="18" y="10"/>
                    <a:pt x="16" y="8"/>
                    <a:pt x="13" y="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7734935" y="4243070"/>
            <a:ext cx="657860" cy="639445"/>
            <a:chOff x="7734935" y="4243070"/>
            <a:chExt cx="657860" cy="639445"/>
          </a:xfrm>
        </p:grpSpPr>
        <p:sp>
          <p:nvSpPr>
            <p:cNvPr id="99" name="形状 98"/>
            <p:cNvSpPr/>
            <p:nvPr/>
          </p:nvSpPr>
          <p:spPr>
            <a:xfrm>
              <a:off x="7734935" y="4243070"/>
              <a:ext cx="659130" cy="640715"/>
            </a:xfrm>
            <a:prstGeom prst="roundRect">
              <a:avLst/>
            </a:prstGeom>
            <a:solidFill>
              <a:schemeClr val="accent4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9144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00" name="形状 99"/>
            <p:cNvSpPr/>
            <p:nvPr/>
          </p:nvSpPr>
          <p:spPr>
            <a:xfrm>
              <a:off x="7861300" y="4362450"/>
              <a:ext cx="407035" cy="401320"/>
            </a:xfrm>
            <a:custGeom>
              <a:avLst/>
              <a:gdLst>
                <a:gd name="TX0" fmla="*/ 30 w 61"/>
                <a:gd name="TY0" fmla="*/ 58 h 60"/>
                <a:gd name="TX1" fmla="*/ 0 w 61"/>
                <a:gd name="TY1" fmla="*/ 29 h 60"/>
                <a:gd name="TX2" fmla="*/ 30 w 61"/>
                <a:gd name="TY2" fmla="*/ 0 h 60"/>
                <a:gd name="TX3" fmla="*/ 59 w 61"/>
                <a:gd name="TY3" fmla="*/ 29 h 60"/>
                <a:gd name="TX4" fmla="*/ 30 w 61"/>
                <a:gd name="TY4" fmla="*/ 58 h 60"/>
                <a:gd name="TX6" fmla="*/ 30 w 61"/>
                <a:gd name="TY6" fmla="*/ 8 h 60"/>
                <a:gd name="TX7" fmla="*/ 9 w 61"/>
                <a:gd name="TY7" fmla="*/ 29 h 60"/>
                <a:gd name="TX8" fmla="*/ 30 w 61"/>
                <a:gd name="TY8" fmla="*/ 49 h 60"/>
                <a:gd name="TX9" fmla="*/ 50 w 61"/>
                <a:gd name="TY9" fmla="*/ 29 h 60"/>
                <a:gd name="TX10" fmla="*/ 30 w 61"/>
                <a:gd name="TY10" fmla="*/ 8 h 60"/>
                <a:gd name="TX12" fmla="*/ 34 w 61"/>
                <a:gd name="TY12" fmla="*/ 32 h 60"/>
                <a:gd name="TX13" fmla="*/ 33 w 61"/>
                <a:gd name="TY13" fmla="*/ 34 h 60"/>
                <a:gd name="TX14" fmla="*/ 21 w 61"/>
                <a:gd name="TY14" fmla="*/ 34 h 60"/>
                <a:gd name="TX15" fmla="*/ 20 w 61"/>
                <a:gd name="TY15" fmla="*/ 32 h 60"/>
                <a:gd name="TX16" fmla="*/ 20 w 61"/>
                <a:gd name="TY16" fmla="*/ 30 h 60"/>
                <a:gd name="TX17" fmla="*/ 21 w 61"/>
                <a:gd name="TY17" fmla="*/ 29 h 60"/>
                <a:gd name="TX18" fmla="*/ 30 w 61"/>
                <a:gd name="TY18" fmla="*/ 29 h 60"/>
                <a:gd name="TX19" fmla="*/ 30 w 61"/>
                <a:gd name="TY19" fmla="*/ 15 h 60"/>
                <a:gd name="TX20" fmla="*/ 31 w 61"/>
                <a:gd name="TY20" fmla="*/ 14 h 60"/>
                <a:gd name="TX21" fmla="*/ 33 w 61"/>
                <a:gd name="TY21" fmla="*/ 14 h 60"/>
                <a:gd name="TX22" fmla="*/ 34 w 61"/>
                <a:gd name="TY22" fmla="*/ 15 h 60"/>
                <a:gd name="TX23" fmla="*/ 34 w 61"/>
                <a:gd name="TY23" fmla="*/ 32 h 60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9" y="TY9"/>
                </a:cxn>
                <a:cxn ang="0">
                  <a:pos x="TX10" y="TY10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5" y="TY15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</a:cxnLst>
              <a:rect l="l" t="t" r="r" b="b"/>
              <a:pathLst>
                <a:path w="61" h="60">
                  <a:moveTo>
                    <a:pt x="30" y="58"/>
                  </a:moveTo>
                  <a:cubicBezTo>
                    <a:pt x="13" y="58"/>
                    <a:pt x="0" y="45"/>
                    <a:pt x="0" y="29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6" y="0"/>
                    <a:pt x="59" y="13"/>
                    <a:pt x="59" y="29"/>
                  </a:cubicBezTo>
                  <a:cubicBezTo>
                    <a:pt x="59" y="45"/>
                    <a:pt x="46" y="58"/>
                    <a:pt x="30" y="58"/>
                  </a:cubicBezTo>
                  <a:close/>
                  <a:moveTo>
                    <a:pt x="30" y="8"/>
                  </a:moveTo>
                  <a:cubicBezTo>
                    <a:pt x="18" y="8"/>
                    <a:pt x="9" y="17"/>
                    <a:pt x="9" y="29"/>
                  </a:cubicBezTo>
                  <a:cubicBezTo>
                    <a:pt x="9" y="40"/>
                    <a:pt x="18" y="49"/>
                    <a:pt x="30" y="49"/>
                  </a:cubicBezTo>
                  <a:cubicBezTo>
                    <a:pt x="41" y="49"/>
                    <a:pt x="50" y="40"/>
                    <a:pt x="50" y="29"/>
                  </a:cubicBezTo>
                  <a:cubicBezTo>
                    <a:pt x="50" y="17"/>
                    <a:pt x="41" y="8"/>
                    <a:pt x="30" y="8"/>
                  </a:cubicBezTo>
                  <a:close/>
                  <a:moveTo>
                    <a:pt x="34" y="32"/>
                  </a:moveTo>
                  <a:cubicBezTo>
                    <a:pt x="34" y="33"/>
                    <a:pt x="34" y="34"/>
                    <a:pt x="33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4"/>
                    <a:pt x="20" y="33"/>
                    <a:pt x="20" y="32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29"/>
                    <a:pt x="20" y="29"/>
                    <a:pt x="21" y="29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4"/>
                    <a:pt x="31" y="14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4" y="14"/>
                    <a:pt x="34" y="15"/>
                    <a:pt x="34" y="15"/>
                  </a:cubicBezTo>
                  <a:lnTo>
                    <a:pt x="34" y="32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7734935" y="5118735"/>
            <a:ext cx="657860" cy="639445"/>
            <a:chOff x="7734935" y="5118735"/>
            <a:chExt cx="657860" cy="639445"/>
          </a:xfrm>
        </p:grpSpPr>
        <p:sp>
          <p:nvSpPr>
            <p:cNvPr id="116" name="形状 115"/>
            <p:cNvSpPr/>
            <p:nvPr/>
          </p:nvSpPr>
          <p:spPr>
            <a:xfrm>
              <a:off x="7734935" y="5118735"/>
              <a:ext cx="659130" cy="640715"/>
            </a:xfrm>
            <a:prstGeom prst="roundRect">
              <a:avLst/>
            </a:prstGeom>
            <a:solidFill>
              <a:schemeClr val="accent5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17" name="形状 116"/>
            <p:cNvSpPr/>
            <p:nvPr/>
          </p:nvSpPr>
          <p:spPr>
            <a:xfrm>
              <a:off x="7896860" y="5281295"/>
              <a:ext cx="335915" cy="314960"/>
            </a:xfrm>
            <a:custGeom>
              <a:avLst/>
              <a:gdLst>
                <a:gd name="TX0" fmla="*/ 13 w 75"/>
                <a:gd name="TY0" fmla="*/ 39 h 70"/>
                <a:gd name="TX1" fmla="*/ 8 w 75"/>
                <a:gd name="TY1" fmla="*/ 39 h 70"/>
                <a:gd name="TX2" fmla="*/ 0 w 75"/>
                <a:gd name="TY2" fmla="*/ 33 h 70"/>
                <a:gd name="TX3" fmla="*/ 5 w 75"/>
                <a:gd name="TY3" fmla="*/ 19 h 70"/>
                <a:gd name="TX4" fmla="*/ 15 w 75"/>
                <a:gd name="TY4" fmla="*/ 22 h 70"/>
                <a:gd name="TX5" fmla="*/ 20 w 75"/>
                <a:gd name="TY5" fmla="*/ 21 h 70"/>
                <a:gd name="TX6" fmla="*/ 20 w 75"/>
                <a:gd name="TY6" fmla="*/ 24 h 70"/>
                <a:gd name="TX7" fmla="*/ 23 w 75"/>
                <a:gd name="TY7" fmla="*/ 34 h 70"/>
                <a:gd name="TX8" fmla="*/ 13 w 75"/>
                <a:gd name="TY8" fmla="*/ 39 h 70"/>
                <a:gd name="TX10" fmla="*/ 15 w 75"/>
                <a:gd name="TY10" fmla="*/ 19 h 70"/>
                <a:gd name="TX11" fmla="*/ 5 w 75"/>
                <a:gd name="TY11" fmla="*/ 9 h 70"/>
                <a:gd name="TX12" fmla="*/ 15 w 75"/>
                <a:gd name="TY12" fmla="*/ 0 h 70"/>
                <a:gd name="TX13" fmla="*/ 25 w 75"/>
                <a:gd name="TY13" fmla="*/ 9 h 70"/>
                <a:gd name="TX14" fmla="*/ 15 w 75"/>
                <a:gd name="TY14" fmla="*/ 19 h 70"/>
                <a:gd name="TX16" fmla="*/ 53 w 75"/>
                <a:gd name="TY16" fmla="*/ 68 h 70"/>
                <a:gd name="TX17" fmla="*/ 20 w 75"/>
                <a:gd name="TY17" fmla="*/ 68 h 70"/>
                <a:gd name="TX18" fmla="*/ 10 w 75"/>
                <a:gd name="TY18" fmla="*/ 58 h 70"/>
                <a:gd name="TX19" fmla="*/ 23 w 75"/>
                <a:gd name="TY19" fmla="*/ 36 h 70"/>
                <a:gd name="TX20" fmla="*/ 37 w 75"/>
                <a:gd name="TY20" fmla="*/ 41 h 70"/>
                <a:gd name="TX21" fmla="*/ 50 w 75"/>
                <a:gd name="TY21" fmla="*/ 36 h 70"/>
                <a:gd name="TX22" fmla="*/ 64 w 75"/>
                <a:gd name="TY22" fmla="*/ 58 h 70"/>
                <a:gd name="TX23" fmla="*/ 53 w 75"/>
                <a:gd name="TY23" fmla="*/ 68 h 70"/>
                <a:gd name="TX25" fmla="*/ 37 w 75"/>
                <a:gd name="TY25" fmla="*/ 39 h 70"/>
                <a:gd name="TX26" fmla="*/ 22 w 75"/>
                <a:gd name="TY26" fmla="*/ 24 h 70"/>
                <a:gd name="TX27" fmla="*/ 37 w 75"/>
                <a:gd name="TY27" fmla="*/ 9 h 70"/>
                <a:gd name="TX28" fmla="*/ 51 w 75"/>
                <a:gd name="TY28" fmla="*/ 24 h 70"/>
                <a:gd name="TX29" fmla="*/ 37 w 75"/>
                <a:gd name="TY29" fmla="*/ 39 h 70"/>
                <a:gd name="TX31" fmla="*/ 59 w 75"/>
                <a:gd name="TY31" fmla="*/ 19 h 70"/>
                <a:gd name="TX32" fmla="*/ 49 w 75"/>
                <a:gd name="TY32" fmla="*/ 9 h 70"/>
                <a:gd name="TX33" fmla="*/ 59 w 75"/>
                <a:gd name="TY33" fmla="*/ 0 h 70"/>
                <a:gd name="TX34" fmla="*/ 68 w 75"/>
                <a:gd name="TY34" fmla="*/ 9 h 70"/>
                <a:gd name="TX35" fmla="*/ 59 w 75"/>
                <a:gd name="TY35" fmla="*/ 19 h 70"/>
                <a:gd name="TX37" fmla="*/ 66 w 75"/>
                <a:gd name="TY37" fmla="*/ 39 h 70"/>
                <a:gd name="TX38" fmla="*/ 61 w 75"/>
                <a:gd name="TY38" fmla="*/ 39 h 70"/>
                <a:gd name="TX39" fmla="*/ 51 w 75"/>
                <a:gd name="TY39" fmla="*/ 34 h 70"/>
                <a:gd name="TX40" fmla="*/ 54 w 75"/>
                <a:gd name="TY40" fmla="*/ 24 h 70"/>
                <a:gd name="TX41" fmla="*/ 54 w 75"/>
                <a:gd name="TY41" fmla="*/ 21 h 70"/>
                <a:gd name="TX42" fmla="*/ 59 w 75"/>
                <a:gd name="TY42" fmla="*/ 22 h 70"/>
                <a:gd name="TX43" fmla="*/ 69 w 75"/>
                <a:gd name="TY43" fmla="*/ 19 h 70"/>
                <a:gd name="TX44" fmla="*/ 73 w 75"/>
                <a:gd name="TY44" fmla="*/ 33 h 70"/>
                <a:gd name="TX45" fmla="*/ 66 w 75"/>
                <a:gd name="TY45" fmla="*/ 39 h 70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  <a:cxn ang="0">
                  <a:pos x="TX5" y="TY5"/>
                </a:cxn>
                <a:cxn ang="0">
                  <a:pos x="TX6" y="TY6"/>
                </a:cxn>
                <a:cxn ang="0">
                  <a:pos x="TX7" y="TY7"/>
                </a:cxn>
                <a:cxn ang="0">
                  <a:pos x="TX8" y="TY8"/>
                </a:cxn>
                <a:cxn ang="0">
                  <a:pos x="TX10" y="TY10"/>
                </a:cxn>
                <a:cxn ang="0">
                  <a:pos x="TX11" y="TY11"/>
                </a:cxn>
                <a:cxn ang="0">
                  <a:pos x="TX12" y="TY12"/>
                </a:cxn>
                <a:cxn ang="0">
                  <a:pos x="TX13" y="TY13"/>
                </a:cxn>
                <a:cxn ang="0">
                  <a:pos x="TX14" y="TY14"/>
                </a:cxn>
                <a:cxn ang="0">
                  <a:pos x="TX16" y="TY16"/>
                </a:cxn>
                <a:cxn ang="0">
                  <a:pos x="TX17" y="TY17"/>
                </a:cxn>
                <a:cxn ang="0">
                  <a:pos x="TX18" y="TY18"/>
                </a:cxn>
                <a:cxn ang="0">
                  <a:pos x="TX19" y="TY19"/>
                </a:cxn>
                <a:cxn ang="0">
                  <a:pos x="TX20" y="TY20"/>
                </a:cxn>
                <a:cxn ang="0">
                  <a:pos x="TX21" y="TY21"/>
                </a:cxn>
                <a:cxn ang="0">
                  <a:pos x="TX22" y="TY22"/>
                </a:cxn>
                <a:cxn ang="0">
                  <a:pos x="TX23" y="TY23"/>
                </a:cxn>
                <a:cxn ang="0">
                  <a:pos x="TX25" y="TY25"/>
                </a:cxn>
                <a:cxn ang="0">
                  <a:pos x="TX26" y="TY26"/>
                </a:cxn>
                <a:cxn ang="0">
                  <a:pos x="TX27" y="TY27"/>
                </a:cxn>
                <a:cxn ang="0">
                  <a:pos x="TX28" y="TY28"/>
                </a:cxn>
                <a:cxn ang="0">
                  <a:pos x="TX29" y="TY29"/>
                </a:cxn>
                <a:cxn ang="0">
                  <a:pos x="TX31" y="TY31"/>
                </a:cxn>
                <a:cxn ang="0">
                  <a:pos x="TX32" y="TY32"/>
                </a:cxn>
                <a:cxn ang="0">
                  <a:pos x="TX33" y="TY33"/>
                </a:cxn>
                <a:cxn ang="0">
                  <a:pos x="TX34" y="TY34"/>
                </a:cxn>
                <a:cxn ang="0">
                  <a:pos x="TX35" y="TY35"/>
                </a:cxn>
                <a:cxn ang="0">
                  <a:pos x="TX37" y="TY37"/>
                </a:cxn>
                <a:cxn ang="0">
                  <a:pos x="TX38" y="TY38"/>
                </a:cxn>
                <a:cxn ang="0">
                  <a:pos x="TX39" y="TY39"/>
                </a:cxn>
                <a:cxn ang="0">
                  <a:pos x="TX40" y="TY40"/>
                </a:cxn>
                <a:cxn ang="0">
                  <a:pos x="TX41" y="TY41"/>
                </a:cxn>
                <a:cxn ang="0">
                  <a:pos x="TX42" y="TY42"/>
                </a:cxn>
                <a:cxn ang="0">
                  <a:pos x="TX43" y="TY43"/>
                </a:cxn>
                <a:cxn ang="0">
                  <a:pos x="TX44" y="TY44"/>
                </a:cxn>
                <a:cxn ang="0">
                  <a:pos x="TX45" y="TY45"/>
                </a:cxn>
              </a:cxnLst>
              <a:rect l="l" t="t" r="r" b="b"/>
              <a:pathLst>
                <a:path w="75" h="70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txBody>
            <a:bodyPr vert="horz" wrap="square" lIns="91440" tIns="45720" rIns="91440" bIns="45720" anchor="t">
              <a:noAutofit/>
            </a:bodyPr>
            <a:lstStyle/>
            <a:p>
              <a:pPr marL="0" indent="0" algn="l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56" name="文本框 155"/>
          <p:cNvSpPr txBox="1"/>
          <p:nvPr/>
        </p:nvSpPr>
        <p:spPr>
          <a:xfrm>
            <a:off x="1748165" y="5563337"/>
            <a:ext cx="1220471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57" name="文本框 156"/>
          <p:cNvSpPr txBox="1"/>
          <p:nvPr/>
        </p:nvSpPr>
        <p:spPr>
          <a:xfrm>
            <a:off x="8595995" y="1935209"/>
            <a:ext cx="283210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58" name="文本框 157"/>
          <p:cNvSpPr txBox="1"/>
          <p:nvPr/>
        </p:nvSpPr>
        <p:spPr>
          <a:xfrm>
            <a:off x="8596630" y="2420349"/>
            <a:ext cx="1220471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59" name="文本框 158"/>
          <p:cNvSpPr txBox="1"/>
          <p:nvPr/>
        </p:nvSpPr>
        <p:spPr>
          <a:xfrm>
            <a:off x="8595995" y="2770234"/>
            <a:ext cx="283210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60" name="文本框 159"/>
          <p:cNvSpPr txBox="1"/>
          <p:nvPr/>
        </p:nvSpPr>
        <p:spPr>
          <a:xfrm>
            <a:off x="8596630" y="3302999"/>
            <a:ext cx="1220471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8595995" y="3652249"/>
            <a:ext cx="283210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8596630" y="4208509"/>
            <a:ext cx="1220471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8595995" y="4558394"/>
            <a:ext cx="283210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64" name="文本框 163"/>
          <p:cNvSpPr txBox="1"/>
          <p:nvPr/>
        </p:nvSpPr>
        <p:spPr>
          <a:xfrm>
            <a:off x="8596630" y="5043534"/>
            <a:ext cx="1220471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8595995" y="5393419"/>
            <a:ext cx="283210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3514735" y="5563337"/>
            <a:ext cx="1220471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5212715" y="5563337"/>
            <a:ext cx="1220471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2664535" y="6012497"/>
            <a:ext cx="1220471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19" name="文本框 118"/>
          <p:cNvSpPr txBox="1"/>
          <p:nvPr/>
        </p:nvSpPr>
        <p:spPr>
          <a:xfrm>
            <a:off x="4431105" y="6012497"/>
            <a:ext cx="1220471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20" name="文本框 119"/>
          <p:cNvSpPr txBox="1"/>
          <p:nvPr/>
        </p:nvSpPr>
        <p:spPr>
          <a:xfrm>
            <a:off x="6129085" y="6012497"/>
            <a:ext cx="1220471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23" name="文本框 122"/>
          <p:cNvSpPr txBox="1"/>
          <p:nvPr/>
        </p:nvSpPr>
        <p:spPr>
          <a:xfrm>
            <a:off x="8596630" y="1588343"/>
            <a:ext cx="1220471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26" name="文本框 125">
            <a:extLst>
              <a:ext uri="{FF2B5EF4-FFF2-40B4-BE49-F238E27FC236}">
                <a16:creationId xmlns:a16="http://schemas.microsoft.com/office/drawing/2014/main" id="{D1056593-615B-4664-B054-5255232A0442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129" name="矩形 128">
            <a:extLst>
              <a:ext uri="{FF2B5EF4-FFF2-40B4-BE49-F238E27FC236}">
                <a16:creationId xmlns:a16="http://schemas.microsoft.com/office/drawing/2014/main" id="{67DFB087-E80E-4033-A581-8096EBE1A0B8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p:transition spd="slow" advClick="0" advTm="1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" grpId="0"/>
      <p:bldP spid="157" grpId="0"/>
      <p:bldP spid="158" grpId="0"/>
      <p:bldP spid="159" grpId="0"/>
      <p:bldP spid="160" grpId="0"/>
      <p:bldP spid="161" grpId="0"/>
      <p:bldP spid="162" grpId="0"/>
      <p:bldP spid="163" grpId="0"/>
      <p:bldP spid="164" grpId="0"/>
      <p:bldP spid="165" grpId="0"/>
      <p:bldP spid="107" grpId="0"/>
      <p:bldP spid="111" grpId="0"/>
      <p:bldP spid="114" grpId="0"/>
      <p:bldP spid="119" grpId="0"/>
      <p:bldP spid="120" grpId="0"/>
      <p:bldP spid="1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63144" y="1649730"/>
            <a:ext cx="3580130" cy="3392805"/>
            <a:chOff x="663144" y="1649730"/>
            <a:chExt cx="3580130" cy="3392805"/>
          </a:xfrm>
        </p:grpSpPr>
        <p:sp>
          <p:nvSpPr>
            <p:cNvPr id="97" name="形状 96"/>
            <p:cNvSpPr/>
            <p:nvPr/>
          </p:nvSpPr>
          <p:spPr>
            <a:xfrm>
              <a:off x="1926159" y="1649730"/>
              <a:ext cx="1052830" cy="1075055"/>
            </a:xfrm>
            <a:custGeom>
              <a:avLst/>
              <a:gdLst>
                <a:gd name="TX0" fmla="*/ 0 w 2032001"/>
                <a:gd name="TY0" fmla="*/ 1354666 h 1354667"/>
                <a:gd name="TX1" fmla="*/ 1016000 w 2032001"/>
                <a:gd name="TY1" fmla="*/ 0 h 1354667"/>
                <a:gd name="TX2" fmla="*/ 1016000 w 2032001"/>
                <a:gd name="TY2" fmla="*/ 0 h 1354667"/>
                <a:gd name="TX3" fmla="*/ 2032000 w 2032001"/>
                <a:gd name="TY3" fmla="*/ 1354666 h 1354667"/>
                <a:gd name="TX4" fmla="*/ 0 w 2032001"/>
                <a:gd name="TY4" fmla="*/ 1354666 h 1354667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2032001" h="1354667">
                  <a:moveTo>
                    <a:pt x="0" y="1354666"/>
                  </a:moveTo>
                  <a:lnTo>
                    <a:pt x="1016000" y="0"/>
                  </a:lnTo>
                  <a:lnTo>
                    <a:pt x="1016000" y="0"/>
                  </a:lnTo>
                  <a:lnTo>
                    <a:pt x="2032000" y="1354666"/>
                  </a:lnTo>
                  <a:lnTo>
                    <a:pt x="0" y="1354666"/>
                  </a:ln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txBody>
            <a:bodyPr vert="horz" wrap="square" lIns="77470" tIns="77470" rIns="77470" bIns="77470" anchor="ctr">
              <a:noAutofit/>
            </a:bodyPr>
            <a:lstStyle/>
            <a:p>
              <a:pPr marL="0" indent="0" algn="ctr" defTabSz="2711450" eaLnBrk="0" fontAlgn="auto">
                <a:lnSpc>
                  <a:spcPct val="90000"/>
                </a:lnSpc>
                <a:spcBef>
                  <a:spcPts val="0"/>
                </a:spcBef>
                <a:spcAft>
                  <a:spcPts val="800"/>
                </a:spcAft>
                <a:buFontTx/>
                <a:buNone/>
              </a:pPr>
              <a:endParaRPr lang="ko-KR" altLang="en-US" sz="1865" cap="none" dirty="0">
                <a:solidFill>
                  <a:srgbClr val="FFFFFF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  <p:sp>
          <p:nvSpPr>
            <p:cNvPr id="98" name="形状 97"/>
            <p:cNvSpPr/>
            <p:nvPr/>
          </p:nvSpPr>
          <p:spPr>
            <a:xfrm>
              <a:off x="1312114" y="2806700"/>
              <a:ext cx="2281555" cy="1075055"/>
            </a:xfrm>
            <a:custGeom>
              <a:avLst/>
              <a:gdLst>
                <a:gd name="TX0" fmla="*/ 0 w 4064001"/>
                <a:gd name="TY0" fmla="*/ 1354666 h 1354667"/>
                <a:gd name="TX1" fmla="*/ 1016000 w 4064001"/>
                <a:gd name="TY1" fmla="*/ 0 h 1354667"/>
                <a:gd name="TX2" fmla="*/ 3048000 w 4064001"/>
                <a:gd name="TY2" fmla="*/ 0 h 1354667"/>
                <a:gd name="TX3" fmla="*/ 4064000 w 4064001"/>
                <a:gd name="TY3" fmla="*/ 1354666 h 1354667"/>
                <a:gd name="TX4" fmla="*/ 0 w 4064001"/>
                <a:gd name="TY4" fmla="*/ 1354666 h 1354667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4064001" h="1354667">
                  <a:moveTo>
                    <a:pt x="0" y="1354666"/>
                  </a:moveTo>
                  <a:lnTo>
                    <a:pt x="1016000" y="0"/>
                  </a:lnTo>
                  <a:lnTo>
                    <a:pt x="3048000" y="0"/>
                  </a:lnTo>
                  <a:lnTo>
                    <a:pt x="4064000" y="1354666"/>
                  </a:lnTo>
                  <a:lnTo>
                    <a:pt x="0" y="1354666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txBody>
            <a:bodyPr vert="horz" wrap="square" lIns="793750" tIns="82550" rIns="793750" bIns="82550" anchor="ctr">
              <a:noAutofit/>
            </a:bodyPr>
            <a:lstStyle/>
            <a:p>
              <a:pPr marL="0" indent="0" algn="ctr" defTabSz="2889250" eaLnBrk="0" fontAlgn="auto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0" name="形状 99"/>
            <p:cNvSpPr/>
            <p:nvPr/>
          </p:nvSpPr>
          <p:spPr>
            <a:xfrm>
              <a:off x="663144" y="3967480"/>
              <a:ext cx="3580130" cy="1075055"/>
            </a:xfrm>
            <a:custGeom>
              <a:avLst/>
              <a:gdLst>
                <a:gd name="TX0" fmla="*/ 0 w 6096001"/>
                <a:gd name="TY0" fmla="*/ 1354666 h 1354667"/>
                <a:gd name="TX1" fmla="*/ 1016000 w 6096001"/>
                <a:gd name="TY1" fmla="*/ 0 h 1354667"/>
                <a:gd name="TX2" fmla="*/ 5080000 w 6096001"/>
                <a:gd name="TY2" fmla="*/ 0 h 1354667"/>
                <a:gd name="TX3" fmla="*/ 6096000 w 6096001"/>
                <a:gd name="TY3" fmla="*/ 1354666 h 1354667"/>
                <a:gd name="TX4" fmla="*/ 0 w 6096001"/>
                <a:gd name="TY4" fmla="*/ 1354666 h 1354667"/>
              </a:gdLst>
              <a:ahLst/>
              <a:cxnLst>
                <a:cxn ang="0">
                  <a:pos x="TX0" y="TY0"/>
                </a:cxn>
                <a:cxn ang="0">
                  <a:pos x="TX1" y="TY1"/>
                </a:cxn>
                <a:cxn ang="0">
                  <a:pos x="TX2" y="TY2"/>
                </a:cxn>
                <a:cxn ang="0">
                  <a:pos x="TX3" y="TY3"/>
                </a:cxn>
                <a:cxn ang="0">
                  <a:pos x="TX4" y="TY4"/>
                </a:cxn>
              </a:cxnLst>
              <a:rect l="l" t="t" r="r" b="b"/>
              <a:pathLst>
                <a:path w="6096001" h="1354667">
                  <a:moveTo>
                    <a:pt x="0" y="1354666"/>
                  </a:moveTo>
                  <a:lnTo>
                    <a:pt x="1016000" y="0"/>
                  </a:lnTo>
                  <a:lnTo>
                    <a:pt x="5080000" y="0"/>
                  </a:lnTo>
                  <a:lnTo>
                    <a:pt x="6096000" y="1354666"/>
                  </a:lnTo>
                  <a:lnTo>
                    <a:pt x="0" y="135466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txBody>
            <a:bodyPr vert="horz" wrap="square" lIns="1149350" tIns="82550" rIns="1149350" bIns="82550" anchor="ctr">
              <a:noAutofit/>
            </a:bodyPr>
            <a:lstStyle/>
            <a:p>
              <a:pPr marL="0" indent="0" algn="ctr" defTabSz="2889250" eaLnBrk="0" fontAlgn="auto">
                <a:lnSpc>
                  <a:spcPct val="90000"/>
                </a:lnSpc>
                <a:spcBef>
                  <a:spcPts val="0"/>
                </a:spcBef>
                <a:spcAft>
                  <a:spcPts val="1800"/>
                </a:spcAft>
                <a:buFontTx/>
                <a:buNone/>
              </a:pPr>
              <a:endParaRPr lang="ko-KR" altLang="en-US" sz="4265" cap="none" dirty="0">
                <a:solidFill>
                  <a:srgbClr val="FFFFFF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4" name="文本框 103"/>
            <p:cNvSpPr txBox="1"/>
            <p:nvPr/>
          </p:nvSpPr>
          <p:spPr>
            <a:xfrm>
              <a:off x="2216631" y="4316333"/>
              <a:ext cx="468077" cy="369332"/>
            </a:xfrm>
            <a:prstGeom prst="rect">
              <a:avLst/>
            </a:prstGeom>
          </p:spPr>
          <p:txBody>
            <a:bodyPr vert="horz" wrap="none" lIns="0" tIns="0" rIns="0" bIns="0" anchor="b">
              <a:spAutoFit/>
            </a:bodyPr>
            <a:lstStyle/>
            <a:p>
              <a:pPr marL="0" indent="0" algn="ctr" defTabSz="914400" fontAlgn="auto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400" cap="none" dirty="0">
                  <a:ln w="9525" cap="flat" cmpd="sng">
                    <a:noFill/>
                  </a:ln>
                  <a:solidFill>
                    <a:srgbClr val="FFFFFF"/>
                  </a:solidFill>
                  <a:latin typeface="杨任东竹石体-Medium" panose="02000000000000000000" pitchFamily="2" charset="-122"/>
                  <a:ea typeface="杨任东竹石体-Medium" panose="02000000000000000000" pitchFamily="2" charset="-122"/>
                  <a:cs typeface="+mn-ea"/>
                  <a:sym typeface="+mn-lt"/>
                </a:rPr>
                <a:t>80%</a:t>
              </a:r>
              <a:endParaRPr lang="ko-KR" altLang="en-US" sz="2400" cap="none" dirty="0">
                <a:ln w="9525" cap="flat" cmpd="sng">
                  <a:noFill/>
                </a:ln>
                <a:solidFill>
                  <a:srgbClr val="FFFFFF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5" name="文本框 104"/>
            <p:cNvSpPr txBox="1"/>
            <p:nvPr/>
          </p:nvSpPr>
          <p:spPr>
            <a:xfrm>
              <a:off x="2216631" y="3234293"/>
              <a:ext cx="468077" cy="369332"/>
            </a:xfrm>
            <a:prstGeom prst="rect">
              <a:avLst/>
            </a:prstGeom>
          </p:spPr>
          <p:txBody>
            <a:bodyPr vert="horz" wrap="none" lIns="0" tIns="0" rIns="0" bIns="0" anchor="b">
              <a:spAutoFit/>
            </a:bodyPr>
            <a:lstStyle/>
            <a:p>
              <a:pPr marL="0" indent="0" algn="ctr" defTabSz="914400" fontAlgn="auto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400" cap="none" dirty="0">
                  <a:ln w="9525" cap="flat" cmpd="sng">
                    <a:noFill/>
                  </a:ln>
                  <a:solidFill>
                    <a:srgbClr val="FFFFFF"/>
                  </a:solidFill>
                  <a:latin typeface="杨任东竹石体-Medium" panose="02000000000000000000" pitchFamily="2" charset="-122"/>
                  <a:ea typeface="杨任东竹石体-Medium" panose="02000000000000000000" pitchFamily="2" charset="-122"/>
                  <a:cs typeface="+mn-ea"/>
                  <a:sym typeface="+mn-lt"/>
                </a:rPr>
                <a:t>70%</a:t>
              </a:r>
              <a:endParaRPr lang="ko-KR" altLang="en-US" sz="2400" cap="none" dirty="0">
                <a:ln w="9525" cap="flat" cmpd="sng">
                  <a:noFill/>
                </a:ln>
                <a:solidFill>
                  <a:srgbClr val="FFFFFF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2240541" y="2296673"/>
              <a:ext cx="415177" cy="327782"/>
            </a:xfrm>
            <a:prstGeom prst="rect">
              <a:avLst/>
            </a:prstGeom>
          </p:spPr>
          <p:txBody>
            <a:bodyPr vert="horz" wrap="none" lIns="0" tIns="0" rIns="0" bIns="0" anchor="b">
              <a:spAutoFit/>
            </a:bodyPr>
            <a:lstStyle/>
            <a:p>
              <a:pPr marL="0" indent="0" algn="ctr" defTabSz="914400" fontAlgn="auto">
                <a:lnSpc>
                  <a:spcPct val="100000"/>
                </a:lnSpc>
                <a:spcBef>
                  <a:spcPts val="50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2130" cap="none" dirty="0">
                  <a:ln w="9525" cap="flat" cmpd="sng">
                    <a:noFill/>
                  </a:ln>
                  <a:solidFill>
                    <a:srgbClr val="FFFFFF"/>
                  </a:solidFill>
                  <a:latin typeface="杨任东竹石体-Medium" panose="02000000000000000000" pitchFamily="2" charset="-122"/>
                  <a:ea typeface="杨任东竹石体-Medium" panose="02000000000000000000" pitchFamily="2" charset="-122"/>
                  <a:cs typeface="+mn-ea"/>
                  <a:sym typeface="+mn-lt"/>
                </a:rPr>
                <a:t>30%</a:t>
              </a:r>
              <a:endParaRPr lang="ko-KR" altLang="en-US" sz="2130" cap="none" dirty="0">
                <a:ln w="9525" cap="flat" cmpd="sng">
                  <a:noFill/>
                </a:ln>
                <a:solidFill>
                  <a:srgbClr val="FFFFFF"/>
                </a:solidFill>
                <a:latin typeface="杨任东竹石体-Medium" panose="02000000000000000000" pitchFamily="2" charset="-122"/>
                <a:ea typeface="+mn-ea"/>
                <a:cs typeface="+mn-ea"/>
                <a:sym typeface="+mn-lt"/>
              </a:endParaRPr>
            </a:p>
          </p:txBody>
        </p:sp>
      </p:grpSp>
      <p:cxnSp>
        <p:nvCxnSpPr>
          <p:cNvPr id="113" name="形状 112"/>
          <p:cNvCxnSpPr/>
          <p:nvPr/>
        </p:nvCxnSpPr>
        <p:spPr>
          <a:xfrm>
            <a:off x="4810964" y="1649730"/>
            <a:ext cx="635" cy="3315335"/>
          </a:xfrm>
          <a:prstGeom prst="line">
            <a:avLst/>
          </a:prstGeom>
          <a:ln w="12700" cap="flat" cmpd="sng">
            <a:solidFill>
              <a:schemeClr val="bg1">
                <a:lumMod val="75000"/>
                <a:alpha val="10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形状 121"/>
          <p:cNvCxnSpPr/>
          <p:nvPr/>
        </p:nvCxnSpPr>
        <p:spPr>
          <a:xfrm>
            <a:off x="627584" y="5342890"/>
            <a:ext cx="10363835" cy="635"/>
          </a:xfrm>
          <a:prstGeom prst="line">
            <a:avLst/>
          </a:prstGeom>
          <a:ln w="19050" cap="flat" cmpd="sng">
            <a:solidFill>
              <a:schemeClr val="tx1">
                <a:lumMod val="50000"/>
                <a:lumOff val="50000"/>
                <a:alpha val="10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形状 131"/>
          <p:cNvSpPr/>
          <p:nvPr/>
        </p:nvSpPr>
        <p:spPr>
          <a:xfrm>
            <a:off x="8198054" y="1913890"/>
            <a:ext cx="662940" cy="662940"/>
          </a:xfrm>
          <a:custGeom>
            <a:avLst/>
            <a:gdLst>
              <a:gd name="TX0" fmla="*/ 55 w 56"/>
              <a:gd name="TY0" fmla="*/ 44 h 56"/>
              <a:gd name="TX1" fmla="*/ 44 w 56"/>
              <a:gd name="TY1" fmla="*/ 55 h 56"/>
              <a:gd name="TX2" fmla="*/ 10 w 56"/>
              <a:gd name="TY2" fmla="*/ 55 h 56"/>
              <a:gd name="TX3" fmla="*/ 0 w 56"/>
              <a:gd name="TY3" fmla="*/ 44 h 56"/>
              <a:gd name="TX4" fmla="*/ 0 w 56"/>
              <a:gd name="TY4" fmla="*/ 10 h 56"/>
              <a:gd name="TX5" fmla="*/ 10 w 56"/>
              <a:gd name="TY5" fmla="*/ 0 h 56"/>
              <a:gd name="TX6" fmla="*/ 44 w 56"/>
              <a:gd name="TY6" fmla="*/ 0 h 56"/>
              <a:gd name="TX7" fmla="*/ 55 w 56"/>
              <a:gd name="TY7" fmla="*/ 10 h 56"/>
              <a:gd name="TX8" fmla="*/ 55 w 56"/>
              <a:gd name="TY8" fmla="*/ 44 h 56"/>
              <a:gd name="TX10" fmla="*/ 46 w 56"/>
              <a:gd name="TY10" fmla="*/ 20 h 56"/>
              <a:gd name="TX11" fmla="*/ 46 w 56"/>
              <a:gd name="TY11" fmla="*/ 17 h 56"/>
              <a:gd name="TX12" fmla="*/ 42 w 56"/>
              <a:gd name="TY12" fmla="*/ 13 h 56"/>
              <a:gd name="TX13" fmla="*/ 39 w 56"/>
              <a:gd name="TY13" fmla="*/ 13 h 56"/>
              <a:gd name="TX14" fmla="*/ 23 w 56"/>
              <a:gd name="TY14" fmla="*/ 30 h 56"/>
              <a:gd name="TX15" fmla="*/ 15 w 56"/>
              <a:gd name="TY15" fmla="*/ 22 h 56"/>
              <a:gd name="TX16" fmla="*/ 12 w 56"/>
              <a:gd name="TY16" fmla="*/ 22 h 56"/>
              <a:gd name="TX17" fmla="*/ 8 w 56"/>
              <a:gd name="TY17" fmla="*/ 26 h 56"/>
              <a:gd name="TX18" fmla="*/ 8 w 56"/>
              <a:gd name="TY18" fmla="*/ 29 h 56"/>
              <a:gd name="TX19" fmla="*/ 21 w 56"/>
              <a:gd name="TY19" fmla="*/ 42 h 56"/>
              <a:gd name="TX20" fmla="*/ 24 w 56"/>
              <a:gd name="TY20" fmla="*/ 42 h 56"/>
              <a:gd name="TX21" fmla="*/ 46 w 56"/>
              <a:gd name="TY21" fmla="*/ 20 h 56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</a:cxnLst>
            <a:rect l="l" t="t" r="r" b="b"/>
            <a:pathLst>
              <a:path w="56" h="56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35" name="形状 134"/>
          <p:cNvSpPr/>
          <p:nvPr/>
        </p:nvSpPr>
        <p:spPr>
          <a:xfrm>
            <a:off x="8198054" y="3082290"/>
            <a:ext cx="662940" cy="662940"/>
          </a:xfrm>
          <a:custGeom>
            <a:avLst/>
            <a:gdLst>
              <a:gd name="TX0" fmla="*/ 55 w 56"/>
              <a:gd name="TY0" fmla="*/ 44 h 56"/>
              <a:gd name="TX1" fmla="*/ 44 w 56"/>
              <a:gd name="TY1" fmla="*/ 55 h 56"/>
              <a:gd name="TX2" fmla="*/ 10 w 56"/>
              <a:gd name="TY2" fmla="*/ 55 h 56"/>
              <a:gd name="TX3" fmla="*/ 0 w 56"/>
              <a:gd name="TY3" fmla="*/ 44 h 56"/>
              <a:gd name="TX4" fmla="*/ 0 w 56"/>
              <a:gd name="TY4" fmla="*/ 10 h 56"/>
              <a:gd name="TX5" fmla="*/ 10 w 56"/>
              <a:gd name="TY5" fmla="*/ 0 h 56"/>
              <a:gd name="TX6" fmla="*/ 44 w 56"/>
              <a:gd name="TY6" fmla="*/ 0 h 56"/>
              <a:gd name="TX7" fmla="*/ 55 w 56"/>
              <a:gd name="TY7" fmla="*/ 10 h 56"/>
              <a:gd name="TX8" fmla="*/ 55 w 56"/>
              <a:gd name="TY8" fmla="*/ 44 h 56"/>
              <a:gd name="TX10" fmla="*/ 46 w 56"/>
              <a:gd name="TY10" fmla="*/ 20 h 56"/>
              <a:gd name="TX11" fmla="*/ 46 w 56"/>
              <a:gd name="TY11" fmla="*/ 17 h 56"/>
              <a:gd name="TX12" fmla="*/ 42 w 56"/>
              <a:gd name="TY12" fmla="*/ 13 h 56"/>
              <a:gd name="TX13" fmla="*/ 39 w 56"/>
              <a:gd name="TY13" fmla="*/ 13 h 56"/>
              <a:gd name="TX14" fmla="*/ 23 w 56"/>
              <a:gd name="TY14" fmla="*/ 30 h 56"/>
              <a:gd name="TX15" fmla="*/ 15 w 56"/>
              <a:gd name="TY15" fmla="*/ 22 h 56"/>
              <a:gd name="TX16" fmla="*/ 12 w 56"/>
              <a:gd name="TY16" fmla="*/ 22 h 56"/>
              <a:gd name="TX17" fmla="*/ 8 w 56"/>
              <a:gd name="TY17" fmla="*/ 26 h 56"/>
              <a:gd name="TX18" fmla="*/ 8 w 56"/>
              <a:gd name="TY18" fmla="*/ 29 h 56"/>
              <a:gd name="TX19" fmla="*/ 21 w 56"/>
              <a:gd name="TY19" fmla="*/ 42 h 56"/>
              <a:gd name="TX20" fmla="*/ 24 w 56"/>
              <a:gd name="TY20" fmla="*/ 42 h 56"/>
              <a:gd name="TX21" fmla="*/ 46 w 56"/>
              <a:gd name="TY21" fmla="*/ 20 h 56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</a:cxnLst>
            <a:rect l="l" t="t" r="r" b="b"/>
            <a:pathLst>
              <a:path w="56" h="56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2"/>
          </a:solidFill>
          <a:ln w="0">
            <a:noFill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38" name="形状 137"/>
          <p:cNvSpPr/>
          <p:nvPr/>
        </p:nvSpPr>
        <p:spPr>
          <a:xfrm>
            <a:off x="8198054" y="4226560"/>
            <a:ext cx="662940" cy="662305"/>
          </a:xfrm>
          <a:custGeom>
            <a:avLst/>
            <a:gdLst>
              <a:gd name="TX0" fmla="*/ 55 w 56"/>
              <a:gd name="TY0" fmla="*/ 44 h 56"/>
              <a:gd name="TX1" fmla="*/ 44 w 56"/>
              <a:gd name="TY1" fmla="*/ 55 h 56"/>
              <a:gd name="TX2" fmla="*/ 10 w 56"/>
              <a:gd name="TY2" fmla="*/ 55 h 56"/>
              <a:gd name="TX3" fmla="*/ 0 w 56"/>
              <a:gd name="TY3" fmla="*/ 44 h 56"/>
              <a:gd name="TX4" fmla="*/ 0 w 56"/>
              <a:gd name="TY4" fmla="*/ 10 h 56"/>
              <a:gd name="TX5" fmla="*/ 10 w 56"/>
              <a:gd name="TY5" fmla="*/ 0 h 56"/>
              <a:gd name="TX6" fmla="*/ 44 w 56"/>
              <a:gd name="TY6" fmla="*/ 0 h 56"/>
              <a:gd name="TX7" fmla="*/ 55 w 56"/>
              <a:gd name="TY7" fmla="*/ 10 h 56"/>
              <a:gd name="TX8" fmla="*/ 55 w 56"/>
              <a:gd name="TY8" fmla="*/ 44 h 56"/>
              <a:gd name="TX10" fmla="*/ 46 w 56"/>
              <a:gd name="TY10" fmla="*/ 20 h 56"/>
              <a:gd name="TX11" fmla="*/ 46 w 56"/>
              <a:gd name="TY11" fmla="*/ 17 h 56"/>
              <a:gd name="TX12" fmla="*/ 42 w 56"/>
              <a:gd name="TY12" fmla="*/ 13 h 56"/>
              <a:gd name="TX13" fmla="*/ 39 w 56"/>
              <a:gd name="TY13" fmla="*/ 13 h 56"/>
              <a:gd name="TX14" fmla="*/ 23 w 56"/>
              <a:gd name="TY14" fmla="*/ 30 h 56"/>
              <a:gd name="TX15" fmla="*/ 15 w 56"/>
              <a:gd name="TY15" fmla="*/ 22 h 56"/>
              <a:gd name="TX16" fmla="*/ 12 w 56"/>
              <a:gd name="TY16" fmla="*/ 22 h 56"/>
              <a:gd name="TX17" fmla="*/ 8 w 56"/>
              <a:gd name="TY17" fmla="*/ 26 h 56"/>
              <a:gd name="TX18" fmla="*/ 8 w 56"/>
              <a:gd name="TY18" fmla="*/ 29 h 56"/>
              <a:gd name="TX19" fmla="*/ 21 w 56"/>
              <a:gd name="TY19" fmla="*/ 42 h 56"/>
              <a:gd name="TX20" fmla="*/ 24 w 56"/>
              <a:gd name="TY20" fmla="*/ 42 h 56"/>
              <a:gd name="TX21" fmla="*/ 46 w 56"/>
              <a:gd name="TY21" fmla="*/ 20 h 56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</a:cxnLst>
            <a:rect l="l" t="t" r="r" b="b"/>
            <a:pathLst>
              <a:path w="56" h="56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3"/>
          </a:solidFill>
          <a:ln w="0">
            <a:noFill/>
          </a:ln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6036514" y="4580890"/>
            <a:ext cx="568960" cy="328295"/>
          </a:xfrm>
          <a:prstGeom prst="rect">
            <a:avLst/>
          </a:prstGeom>
          <a:noFill/>
        </p:spPr>
        <p:txBody>
          <a:bodyPr vert="horz" wrap="square" lIns="0" tIns="0" rIns="0" bIns="0" anchor="t">
            <a:sp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130" cap="none" dirty="0">
                <a:solidFill>
                  <a:srgbClr val="37779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75%</a:t>
            </a:r>
            <a:endParaRPr lang="ko-KR" altLang="en-US" sz="2130" cap="none" dirty="0">
              <a:solidFill>
                <a:srgbClr val="37779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grpSp>
        <p:nvGrpSpPr>
          <p:cNvPr id="144" name="组合 143"/>
          <p:cNvGrpSpPr/>
          <p:nvPr/>
        </p:nvGrpSpPr>
        <p:grpSpPr>
          <a:xfrm>
            <a:off x="5731714" y="3198495"/>
            <a:ext cx="1176020" cy="1176020"/>
            <a:chOff x="6018530" y="3198495"/>
            <a:chExt cx="1176020" cy="1176020"/>
          </a:xfrm>
        </p:grpSpPr>
        <p:sp>
          <p:nvSpPr>
            <p:cNvPr id="147" name="形状 146"/>
            <p:cNvSpPr/>
            <p:nvPr/>
          </p:nvSpPr>
          <p:spPr>
            <a:xfrm>
              <a:off x="6018530" y="3198495"/>
              <a:ext cx="1176655" cy="1176655"/>
            </a:xfrm>
            <a:prstGeom prst="ellipse">
              <a:avLst/>
            </a:prstGeom>
            <a:solidFill>
              <a:schemeClr val="accent1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150" name="组合 149"/>
            <p:cNvGrpSpPr/>
            <p:nvPr/>
          </p:nvGrpSpPr>
          <p:grpSpPr>
            <a:xfrm>
              <a:off x="6449060" y="3382010"/>
              <a:ext cx="315595" cy="809625"/>
              <a:chOff x="6449060" y="3382010"/>
              <a:chExt cx="315595" cy="809625"/>
            </a:xfrm>
            <a:solidFill>
              <a:srgbClr val="FFFFFF"/>
            </a:solidFill>
          </p:grpSpPr>
          <p:sp>
            <p:nvSpPr>
              <p:cNvPr id="153" name="形状 152"/>
              <p:cNvSpPr/>
              <p:nvPr/>
            </p:nvSpPr>
            <p:spPr>
              <a:xfrm>
                <a:off x="6449060" y="3518535"/>
                <a:ext cx="316230" cy="673100"/>
              </a:xfrm>
              <a:custGeom>
                <a:avLst/>
                <a:gdLst>
                  <a:gd name="TX0" fmla="*/ 55 w 74"/>
                  <a:gd name="TY0" fmla="*/ 1 h 154"/>
                  <a:gd name="TX1" fmla="*/ 19 w 74"/>
                  <a:gd name="TY1" fmla="*/ 0 h 154"/>
                  <a:gd name="TX2" fmla="*/ 0 w 74"/>
                  <a:gd name="TY2" fmla="*/ 16 h 154"/>
                  <a:gd name="TX3" fmla="*/ 0 w 74"/>
                  <a:gd name="TY3" fmla="*/ 16 h 154"/>
                  <a:gd name="TX4" fmla="*/ 0 w 74"/>
                  <a:gd name="TY4" fmla="*/ 18 h 154"/>
                  <a:gd name="TX5" fmla="*/ 0 w 74"/>
                  <a:gd name="TY5" fmla="*/ 69 h 154"/>
                  <a:gd name="TX6" fmla="*/ 6 w 74"/>
                  <a:gd name="TY6" fmla="*/ 75 h 154"/>
                  <a:gd name="TX7" fmla="*/ 12 w 74"/>
                  <a:gd name="TY7" fmla="*/ 69 h 154"/>
                  <a:gd name="TX8" fmla="*/ 12 w 74"/>
                  <a:gd name="TY8" fmla="*/ 25 h 154"/>
                  <a:gd name="TX9" fmla="*/ 18 w 74"/>
                  <a:gd name="TY9" fmla="*/ 25 h 154"/>
                  <a:gd name="TX10" fmla="*/ 18 w 74"/>
                  <a:gd name="TY10" fmla="*/ 68 h 154"/>
                  <a:gd name="TX11" fmla="*/ 18 w 74"/>
                  <a:gd name="TY11" fmla="*/ 69 h 154"/>
                  <a:gd name="TX12" fmla="*/ 18 w 74"/>
                  <a:gd name="TY12" fmla="*/ 145 h 154"/>
                  <a:gd name="TX13" fmla="*/ 26 w 74"/>
                  <a:gd name="TY13" fmla="*/ 153 h 154"/>
                  <a:gd name="TX14" fmla="*/ 34 w 74"/>
                  <a:gd name="TY14" fmla="*/ 145 h 154"/>
                  <a:gd name="TX15" fmla="*/ 34 w 74"/>
                  <a:gd name="TY15" fmla="*/ 78 h 154"/>
                  <a:gd name="TX16" fmla="*/ 39 w 74"/>
                  <a:gd name="TY16" fmla="*/ 78 h 154"/>
                  <a:gd name="TX17" fmla="*/ 39 w 74"/>
                  <a:gd name="TY17" fmla="*/ 145 h 154"/>
                  <a:gd name="TX18" fmla="*/ 47 w 74"/>
                  <a:gd name="TY18" fmla="*/ 153 h 154"/>
                  <a:gd name="TX19" fmla="*/ 55 w 74"/>
                  <a:gd name="TY19" fmla="*/ 145 h 154"/>
                  <a:gd name="TX20" fmla="*/ 55 w 74"/>
                  <a:gd name="TY20" fmla="*/ 68 h 154"/>
                  <a:gd name="TX21" fmla="*/ 55 w 74"/>
                  <a:gd name="TY21" fmla="*/ 67 h 154"/>
                  <a:gd name="TX22" fmla="*/ 55 w 74"/>
                  <a:gd name="TY22" fmla="*/ 25 h 154"/>
                  <a:gd name="TX23" fmla="*/ 60 w 74"/>
                  <a:gd name="TY23" fmla="*/ 25 h 154"/>
                  <a:gd name="TX24" fmla="*/ 60 w 74"/>
                  <a:gd name="TY24" fmla="*/ 69 h 154"/>
                  <a:gd name="TX25" fmla="*/ 66 w 74"/>
                  <a:gd name="TY25" fmla="*/ 75 h 154"/>
                  <a:gd name="TX26" fmla="*/ 73 w 74"/>
                  <a:gd name="TY26" fmla="*/ 69 h 154"/>
                  <a:gd name="TX27" fmla="*/ 73 w 74"/>
                  <a:gd name="TY27" fmla="*/ 18 h 154"/>
                  <a:gd name="TX28" fmla="*/ 73 w 74"/>
                  <a:gd name="TY28" fmla="*/ 16 h 154"/>
                  <a:gd name="TX29" fmla="*/ 73 w 74"/>
                  <a:gd name="TY29" fmla="*/ 15 h 154"/>
                  <a:gd name="TX30" fmla="*/ 55 w 74"/>
                  <a:gd name="TY30" fmla="*/ 1 h 154"/>
                </a:gdLst>
                <a:ahLst/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</a:cxnLst>
                <a:rect l="l" t="t" r="r" b="b"/>
                <a:pathLst>
                  <a:path w="74" h="154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0">
                <a:noFill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262626"/>
                  </a:solidFill>
                  <a:latin typeface="杨任东竹石体-Medium" panose="02000000000000000000" pitchFamily="2" charset="-122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56" name="形状 155"/>
              <p:cNvSpPr/>
              <p:nvPr/>
            </p:nvSpPr>
            <p:spPr>
              <a:xfrm>
                <a:off x="6543040" y="3382010"/>
                <a:ext cx="126365" cy="129540"/>
              </a:xfrm>
              <a:prstGeom prst="ellipse">
                <a:avLst/>
              </a:prstGeom>
              <a:grpFill/>
              <a:ln w="0">
                <a:noFill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262626"/>
                  </a:solidFill>
                  <a:latin typeface="杨任东竹石体-Medium" panose="02000000000000000000" pitchFamily="2" charset="-122"/>
                  <a:ea typeface="+mn-ea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60" name="组合 159"/>
          <p:cNvGrpSpPr/>
          <p:nvPr/>
        </p:nvGrpSpPr>
        <p:grpSpPr>
          <a:xfrm>
            <a:off x="5731714" y="1868170"/>
            <a:ext cx="1176020" cy="1176020"/>
            <a:chOff x="6018530" y="1868170"/>
            <a:chExt cx="1176020" cy="1176020"/>
          </a:xfrm>
        </p:grpSpPr>
        <p:sp>
          <p:nvSpPr>
            <p:cNvPr id="162" name="形状 161"/>
            <p:cNvSpPr/>
            <p:nvPr/>
          </p:nvSpPr>
          <p:spPr>
            <a:xfrm>
              <a:off x="6018530" y="1868170"/>
              <a:ext cx="1176655" cy="1176655"/>
            </a:xfrm>
            <a:prstGeom prst="ellipse">
              <a:avLst/>
            </a:prstGeom>
            <a:solidFill>
              <a:schemeClr val="accent4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2400" cap="none" dirty="0">
                <a:solidFill>
                  <a:srgbClr val="FFFFFF"/>
                </a:solidFill>
                <a:latin typeface="杨任东竹石体-Medium" panose="020000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168" name="组合 167"/>
            <p:cNvGrpSpPr/>
            <p:nvPr/>
          </p:nvGrpSpPr>
          <p:grpSpPr>
            <a:xfrm>
              <a:off x="6419850" y="2054860"/>
              <a:ext cx="374650" cy="803275"/>
              <a:chOff x="6419850" y="2054860"/>
              <a:chExt cx="374650" cy="803275"/>
            </a:xfrm>
            <a:solidFill>
              <a:srgbClr val="FFFFFF"/>
            </a:solidFill>
          </p:grpSpPr>
          <p:sp>
            <p:nvSpPr>
              <p:cNvPr id="169" name="形状 168"/>
              <p:cNvSpPr/>
              <p:nvPr/>
            </p:nvSpPr>
            <p:spPr>
              <a:xfrm>
                <a:off x="6548120" y="2054860"/>
                <a:ext cx="120650" cy="120650"/>
              </a:xfrm>
              <a:prstGeom prst="ellipse">
                <a:avLst/>
              </a:prstGeom>
              <a:grpFill/>
              <a:ln w="0">
                <a:noFill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262626"/>
                  </a:solidFill>
                  <a:latin typeface="杨任东竹石体-Medium" panose="02000000000000000000" pitchFamily="2" charset="-122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70" name="形状 169"/>
              <p:cNvSpPr/>
              <p:nvPr/>
            </p:nvSpPr>
            <p:spPr>
              <a:xfrm>
                <a:off x="6419850" y="2200910"/>
                <a:ext cx="375285" cy="657860"/>
              </a:xfrm>
              <a:custGeom>
                <a:avLst/>
                <a:gdLst>
                  <a:gd name="TX0" fmla="*/ 87 w 89"/>
                  <a:gd name="TY0" fmla="*/ 56 h 154"/>
                  <a:gd name="TX1" fmla="*/ 71 w 89"/>
                  <a:gd name="TY1" fmla="*/ 9 h 154"/>
                  <a:gd name="TX2" fmla="*/ 61 w 89"/>
                  <a:gd name="TY2" fmla="*/ 0 h 154"/>
                  <a:gd name="TX3" fmla="*/ 26 w 89"/>
                  <a:gd name="TY3" fmla="*/ 0 h 154"/>
                  <a:gd name="TX4" fmla="*/ 18 w 89"/>
                  <a:gd name="TY4" fmla="*/ 4 h 154"/>
                  <a:gd name="TX5" fmla="*/ 17 w 89"/>
                  <a:gd name="TY5" fmla="*/ 6 h 154"/>
                  <a:gd name="TX6" fmla="*/ 17 w 89"/>
                  <a:gd name="TY6" fmla="*/ 6 h 154"/>
                  <a:gd name="TX7" fmla="*/ 16 w 89"/>
                  <a:gd name="TY7" fmla="*/ 7 h 154"/>
                  <a:gd name="TX8" fmla="*/ 1 w 89"/>
                  <a:gd name="TY8" fmla="*/ 56 h 154"/>
                  <a:gd name="TX9" fmla="*/ 5 w 89"/>
                  <a:gd name="TY9" fmla="*/ 64 h 154"/>
                  <a:gd name="TX10" fmla="*/ 13 w 89"/>
                  <a:gd name="TY10" fmla="*/ 60 h 154"/>
                  <a:gd name="TX11" fmla="*/ 25 w 89"/>
                  <a:gd name="TY11" fmla="*/ 21 h 154"/>
                  <a:gd name="TX12" fmla="*/ 26 w 89"/>
                  <a:gd name="TY12" fmla="*/ 21 h 154"/>
                  <a:gd name="TX13" fmla="*/ 27 w 89"/>
                  <a:gd name="TY13" fmla="*/ 21 h 154"/>
                  <a:gd name="TX14" fmla="*/ 9 w 89"/>
                  <a:gd name="TY14" fmla="*/ 91 h 154"/>
                  <a:gd name="TX15" fmla="*/ 28 w 89"/>
                  <a:gd name="TY15" fmla="*/ 91 h 154"/>
                  <a:gd name="TX16" fmla="*/ 28 w 89"/>
                  <a:gd name="TY16" fmla="*/ 146 h 154"/>
                  <a:gd name="TX17" fmla="*/ 35 w 89"/>
                  <a:gd name="TY17" fmla="*/ 153 h 154"/>
                  <a:gd name="TX18" fmla="*/ 42 w 89"/>
                  <a:gd name="TY18" fmla="*/ 146 h 154"/>
                  <a:gd name="TX19" fmla="*/ 42 w 89"/>
                  <a:gd name="TY19" fmla="*/ 91 h 154"/>
                  <a:gd name="TX20" fmla="*/ 46 w 89"/>
                  <a:gd name="TY20" fmla="*/ 91 h 154"/>
                  <a:gd name="TX21" fmla="*/ 46 w 89"/>
                  <a:gd name="TY21" fmla="*/ 146 h 154"/>
                  <a:gd name="TX22" fmla="*/ 54 w 89"/>
                  <a:gd name="TY22" fmla="*/ 153 h 154"/>
                  <a:gd name="TX23" fmla="*/ 61 w 89"/>
                  <a:gd name="TY23" fmla="*/ 146 h 154"/>
                  <a:gd name="TX24" fmla="*/ 61 w 89"/>
                  <a:gd name="TY24" fmla="*/ 91 h 154"/>
                  <a:gd name="TX25" fmla="*/ 80 w 89"/>
                  <a:gd name="TY25" fmla="*/ 91 h 154"/>
                  <a:gd name="TX26" fmla="*/ 60 w 89"/>
                  <a:gd name="TY26" fmla="*/ 21 h 154"/>
                  <a:gd name="TX27" fmla="*/ 61 w 89"/>
                  <a:gd name="TY27" fmla="*/ 21 h 154"/>
                  <a:gd name="TX28" fmla="*/ 62 w 89"/>
                  <a:gd name="TY28" fmla="*/ 21 h 154"/>
                  <a:gd name="TX29" fmla="*/ 75 w 89"/>
                  <a:gd name="TY29" fmla="*/ 60 h 154"/>
                  <a:gd name="TX30" fmla="*/ 83 w 89"/>
                  <a:gd name="TY30" fmla="*/ 64 h 154"/>
                  <a:gd name="TX31" fmla="*/ 87 w 89"/>
                  <a:gd name="TY31" fmla="*/ 56 h 154"/>
                </a:gdLst>
                <a:ahLst/>
                <a:cxnLst>
                  <a:cxn ang="0">
                    <a:pos x="TX0" y="TY0"/>
                  </a:cxn>
                  <a:cxn ang="0">
                    <a:pos x="TX1" y="TY1"/>
                  </a:cxn>
                  <a:cxn ang="0">
                    <a:pos x="TX2" y="TY2"/>
                  </a:cxn>
                  <a:cxn ang="0">
                    <a:pos x="TX3" y="TY3"/>
                  </a:cxn>
                  <a:cxn ang="0">
                    <a:pos x="TX4" y="TY4"/>
                  </a:cxn>
                  <a:cxn ang="0">
                    <a:pos x="TX5" y="TY5"/>
                  </a:cxn>
                  <a:cxn ang="0">
                    <a:pos x="TX6" y="TY6"/>
                  </a:cxn>
                  <a:cxn ang="0">
                    <a:pos x="TX7" y="TY7"/>
                  </a:cxn>
                  <a:cxn ang="0">
                    <a:pos x="TX8" y="TY8"/>
                  </a:cxn>
                  <a:cxn ang="0">
                    <a:pos x="TX9" y="TY9"/>
                  </a:cxn>
                  <a:cxn ang="0">
                    <a:pos x="TX10" y="TY10"/>
                  </a:cxn>
                  <a:cxn ang="0">
                    <a:pos x="TX11" y="TY11"/>
                  </a:cxn>
                  <a:cxn ang="0">
                    <a:pos x="TX12" y="TY12"/>
                  </a:cxn>
                  <a:cxn ang="0">
                    <a:pos x="TX13" y="TY13"/>
                  </a:cxn>
                  <a:cxn ang="0">
                    <a:pos x="TX14" y="TY14"/>
                  </a:cxn>
                  <a:cxn ang="0">
                    <a:pos x="TX15" y="TY15"/>
                  </a:cxn>
                  <a:cxn ang="0">
                    <a:pos x="TX16" y="TY16"/>
                  </a:cxn>
                  <a:cxn ang="0">
                    <a:pos x="TX17" y="TY17"/>
                  </a:cxn>
                  <a:cxn ang="0">
                    <a:pos x="TX18" y="TY18"/>
                  </a:cxn>
                  <a:cxn ang="0">
                    <a:pos x="TX19" y="TY19"/>
                  </a:cxn>
                  <a:cxn ang="0">
                    <a:pos x="TX20" y="TY20"/>
                  </a:cxn>
                  <a:cxn ang="0">
                    <a:pos x="TX21" y="TY21"/>
                  </a:cxn>
                  <a:cxn ang="0">
                    <a:pos x="TX22" y="TY22"/>
                  </a:cxn>
                  <a:cxn ang="0">
                    <a:pos x="TX23" y="TY23"/>
                  </a:cxn>
                  <a:cxn ang="0">
                    <a:pos x="TX24" y="TY24"/>
                  </a:cxn>
                  <a:cxn ang="0">
                    <a:pos x="TX25" y="TY25"/>
                  </a:cxn>
                  <a:cxn ang="0">
                    <a:pos x="TX26" y="TY26"/>
                  </a:cxn>
                  <a:cxn ang="0">
                    <a:pos x="TX27" y="TY27"/>
                  </a:cxn>
                  <a:cxn ang="0">
                    <a:pos x="TX28" y="TY28"/>
                  </a:cxn>
                  <a:cxn ang="0">
                    <a:pos x="TX29" y="TY29"/>
                  </a:cxn>
                  <a:cxn ang="0">
                    <a:pos x="TX30" y="TY30"/>
                  </a:cxn>
                  <a:cxn ang="0">
                    <a:pos x="TX31" y="TY31"/>
                  </a:cxn>
                </a:cxnLst>
                <a:rect l="l" t="t" r="r" b="b"/>
                <a:pathLst>
                  <a:path w="89" h="154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0">
                <a:noFill/>
              </a:ln>
            </p:spPr>
            <p:txBody>
              <a:bodyPr vert="horz" wrap="square" lIns="91440" tIns="45720" rIns="91440" bIns="45720" anchor="t">
                <a:noAutofit/>
              </a:bodyPr>
              <a:lstStyle/>
              <a:p>
                <a:pPr marL="0" indent="0" algn="l" defTabSz="914400" eaLnBrk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2400" cap="none" dirty="0">
                  <a:solidFill>
                    <a:srgbClr val="262626"/>
                  </a:solidFill>
                  <a:latin typeface="杨任东竹石体-Medium" panose="02000000000000000000" pitchFamily="2" charset="-122"/>
                  <a:ea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171" name="文本框 170"/>
          <p:cNvSpPr txBox="1"/>
          <p:nvPr/>
        </p:nvSpPr>
        <p:spPr>
          <a:xfrm>
            <a:off x="6036514" y="1410335"/>
            <a:ext cx="568960" cy="328295"/>
          </a:xfrm>
          <a:prstGeom prst="rect">
            <a:avLst/>
          </a:prstGeom>
          <a:noFill/>
        </p:spPr>
        <p:txBody>
          <a:bodyPr vert="horz" wrap="square" lIns="0" tIns="0" rIns="0" bIns="0" anchor="t">
            <a:sp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130" cap="none" dirty="0">
                <a:solidFill>
                  <a:srgbClr val="D24132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95%</a:t>
            </a:r>
            <a:endParaRPr lang="ko-KR" altLang="en-US" sz="2130" cap="none" dirty="0">
              <a:solidFill>
                <a:srgbClr val="D24132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cxnSp>
        <p:nvCxnSpPr>
          <p:cNvPr id="172" name="形状 171"/>
          <p:cNvCxnSpPr/>
          <p:nvPr/>
        </p:nvCxnSpPr>
        <p:spPr>
          <a:xfrm>
            <a:off x="7806259" y="1649730"/>
            <a:ext cx="635" cy="3315335"/>
          </a:xfrm>
          <a:prstGeom prst="line">
            <a:avLst/>
          </a:prstGeom>
          <a:ln w="12700" cap="flat" cmpd="sng">
            <a:solidFill>
              <a:schemeClr val="bg1">
                <a:lumMod val="75000"/>
                <a:alpha val="10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本框 172"/>
          <p:cNvSpPr txBox="1"/>
          <p:nvPr/>
        </p:nvSpPr>
        <p:spPr>
          <a:xfrm>
            <a:off x="9174684" y="1879600"/>
            <a:ext cx="1152709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9173414" y="2228850"/>
            <a:ext cx="273177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9174684" y="2997200"/>
            <a:ext cx="1152709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9173414" y="3346450"/>
            <a:ext cx="273177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9174684" y="4173220"/>
            <a:ext cx="1152709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78" name="文本框 177"/>
          <p:cNvSpPr txBox="1"/>
          <p:nvPr/>
        </p:nvSpPr>
        <p:spPr>
          <a:xfrm>
            <a:off x="9173414" y="4522470"/>
            <a:ext cx="273177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552019" y="5431790"/>
            <a:ext cx="1152709" cy="37020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800" cap="none" dirty="0">
                <a:solidFill>
                  <a:srgbClr val="262626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输入标题</a:t>
            </a:r>
            <a:endParaRPr lang="ko-KR" altLang="en-US" sz="1800" cap="none" dirty="0">
              <a:solidFill>
                <a:srgbClr val="262626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180" name="文本框 179"/>
          <p:cNvSpPr txBox="1"/>
          <p:nvPr/>
        </p:nvSpPr>
        <p:spPr>
          <a:xfrm>
            <a:off x="551384" y="5781675"/>
            <a:ext cx="2731770" cy="33983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双击输入替换内容</a:t>
            </a:r>
            <a:r>
              <a:rPr lang="en-US" altLang="zh-CN" sz="1600" cap="none" dirty="0">
                <a:solidFill>
                  <a:srgbClr val="000000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  <a:cs typeface="+mn-ea"/>
                <a:sym typeface="+mn-lt"/>
              </a:rPr>
              <a:t>58pic.com</a:t>
            </a:r>
            <a:endParaRPr lang="ko-KR" altLang="en-US" sz="1600" cap="none" dirty="0">
              <a:solidFill>
                <a:srgbClr val="000000"/>
              </a:solidFill>
              <a:latin typeface="杨任东竹石体-Medium" panose="02000000000000000000" pitchFamily="2" charset="-122"/>
              <a:ea typeface="+mn-ea"/>
              <a:cs typeface="+mn-ea"/>
              <a:sym typeface="+mn-lt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5C8E290-E272-46DC-B78E-667774FA856E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967CD82-C152-403C-90E3-3F499E40C31A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p:transition spd="slow" advClick="0" advTm="1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bldLvl="0" animBg="1"/>
      <p:bldP spid="135" grpId="0" bldLvl="0" animBg="1"/>
      <p:bldP spid="138" grpId="0" bldLvl="0" animBg="1"/>
      <p:bldP spid="141" grpId="0"/>
      <p:bldP spid="171" grpId="0"/>
      <p:bldP spid="173" grpId="0"/>
      <p:bldP spid="174" grpId="0"/>
      <p:bldP spid="175" grpId="0"/>
      <p:bldP spid="176" grpId="0"/>
      <p:bldP spid="177" grpId="0"/>
      <p:bldP spid="178" grpId="0"/>
      <p:bldP spid="179" grpId="0"/>
      <p:bldP spid="18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 txBox="1"/>
          <p:nvPr/>
        </p:nvSpPr>
        <p:spPr>
          <a:xfrm>
            <a:off x="1719014" y="1883643"/>
            <a:ext cx="8854291" cy="4012692"/>
          </a:xfrm>
          <a:prstGeom prst="rect">
            <a:avLst/>
          </a:prstGeom>
        </p:spPr>
        <p:txBody>
          <a:bodyPr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40"/>
              </a:spcBef>
            </a:pP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感谢您下载千图网</a:t>
            </a:r>
            <a:r>
              <a:rPr lang="zh-CN" altLang="en-US" sz="180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原创</a:t>
            </a:r>
            <a:r>
              <a:rPr lang="en-US" altLang="zh-CN" sz="180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PPT</a:t>
            </a:r>
            <a:r>
              <a:rPr lang="zh-CN" altLang="en-US" sz="180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模板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，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！</a:t>
            </a:r>
          </a:p>
          <a:p>
            <a:pPr>
              <a:spcBef>
                <a:spcPts val="1440"/>
              </a:spcBef>
            </a:pP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sz="180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金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！</a:t>
            </a:r>
          </a:p>
          <a:p>
            <a:pPr>
              <a:spcBef>
                <a:spcPts val="1440"/>
              </a:spcBef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>
              <a:spcBef>
                <a:spcPts val="1440"/>
              </a:spcBef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>
              <a:spcBef>
                <a:spcPts val="1440"/>
              </a:spcBef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3、禁止把作品纳入商标或服务标记。</a:t>
            </a:r>
          </a:p>
          <a:p>
            <a:pPr>
              <a:spcBef>
                <a:spcPts val="1440"/>
              </a:spcBef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4、禁止用户用下载格式在网上传播作品。或者作品可以让第三方单独付费或共享免费下载、或通过转移电话服务系统传播。</a:t>
            </a:r>
          </a:p>
        </p:txBody>
      </p:sp>
      <p:sp>
        <p:nvSpPr>
          <p:cNvPr id="8" name="Text Placeholder 3"/>
          <p:cNvSpPr txBox="1"/>
          <p:nvPr/>
        </p:nvSpPr>
        <p:spPr>
          <a:xfrm>
            <a:off x="3110945" y="1279638"/>
            <a:ext cx="5919449" cy="399830"/>
          </a:xfrm>
          <a:prstGeom prst="rect">
            <a:avLst/>
          </a:prstGeom>
        </p:spPr>
        <p:txBody>
          <a:bodyPr vert="horz" lIns="0" tIns="48605" rIns="0" bIns="48605" anchor="t"/>
          <a:lstStyle>
            <a:lvl1pPr marL="0" indent="0" algn="ctr" defTabSz="404495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/>
              <a:buNone/>
              <a:defRPr sz="1500" b="0" kern="1200">
                <a:solidFill>
                  <a:schemeClr val="accent3"/>
                </a:solidFill>
                <a:latin typeface="Lato Light"/>
                <a:ea typeface="+mn-ea"/>
                <a:cs typeface="Lato Light"/>
              </a:defRPr>
            </a:lvl1pPr>
            <a:lvl2pPr marL="658495" indent="-2533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2825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1732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245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2758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3271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3784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2970" indent="-202565" algn="l" defTabSz="404495" rtl="0" eaLnBrk="1" latinLnBrk="0" hangingPunct="1">
              <a:spcBef>
                <a:spcPct val="200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6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感谢您支持原创设计事业，支持设计版权产品！</a:t>
            </a:r>
            <a:endParaRPr lang="en-US" sz="2160" dirty="0">
              <a:solidFill>
                <a:schemeClr val="accent6">
                  <a:lumMod val="50000"/>
                </a:schemeClr>
              </a:solidFill>
              <a:latin typeface="杨任东竹石体-Bold" panose="02000000000000000000" pitchFamily="2" charset="-122"/>
              <a:ea typeface="杨任东竹石体-Bold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719014" y="710819"/>
            <a:ext cx="8703424" cy="663791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360" spc="360" dirty="0">
                <a:solidFill>
                  <a:schemeClr val="accent6">
                    <a:lumMod val="50000"/>
                  </a:schemeClr>
                </a:solidFill>
                <a:latin typeface="杨任东竹石体-Bold" panose="02000000000000000000" pitchFamily="2" charset="-122"/>
                <a:ea typeface="杨任东竹石体-Bold" panose="02000000000000000000" pitchFamily="2" charset="-122"/>
                <a:cs typeface="+mn-ea"/>
                <a:sym typeface="+mn-lt"/>
              </a:rPr>
              <a:t>千图网  版权声明</a:t>
            </a:r>
            <a:endParaRPr lang="en-US" altLang="zh-CN" sz="3360" spc="360" dirty="0">
              <a:solidFill>
                <a:schemeClr val="accent6">
                  <a:lumMod val="50000"/>
                </a:schemeClr>
              </a:solidFill>
              <a:latin typeface="杨任东竹石体-Bold" panose="02000000000000000000" pitchFamily="2" charset="-122"/>
              <a:ea typeface="杨任东竹石体-Bold" panose="02000000000000000000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 advTm="100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hape 17"/>
          <p:cNvCxnSpPr/>
          <p:nvPr/>
        </p:nvCxnSpPr>
        <p:spPr>
          <a:xfrm rot="16200000" flipH="1">
            <a:off x="7984671" y="-139700"/>
            <a:ext cx="457200" cy="6680200"/>
          </a:xfrm>
          <a:prstGeom prst="bentConnector2">
            <a:avLst/>
          </a:prstGeom>
          <a:ln w="6350">
            <a:solidFill>
              <a:schemeClr val="tx2">
                <a:lumMod val="75000"/>
              </a:schemeClr>
            </a:solidFill>
            <a:prstDash val="dash"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7816396" y="3938588"/>
            <a:ext cx="719138" cy="71913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c</a:t>
            </a:r>
          </a:p>
        </p:txBody>
      </p:sp>
      <p:sp>
        <p:nvSpPr>
          <p:cNvPr id="11" name="Oval 10"/>
          <p:cNvSpPr/>
          <p:nvPr/>
        </p:nvSpPr>
        <p:spPr>
          <a:xfrm>
            <a:off x="7759246" y="3881438"/>
            <a:ext cx="835025" cy="835025"/>
          </a:xfrm>
          <a:prstGeom prst="ellipse">
            <a:avLst/>
          </a:prstGeom>
          <a:noFill/>
          <a:ln w="6350"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011284" y="3938588"/>
            <a:ext cx="717550" cy="7191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z</a:t>
            </a:r>
          </a:p>
        </p:txBody>
      </p:sp>
      <p:sp>
        <p:nvSpPr>
          <p:cNvPr id="16" name="Oval 15"/>
          <p:cNvSpPr/>
          <p:nvPr/>
        </p:nvSpPr>
        <p:spPr>
          <a:xfrm>
            <a:off x="4952546" y="3881438"/>
            <a:ext cx="835025" cy="835025"/>
          </a:xfrm>
          <a:prstGeom prst="ellipse">
            <a:avLst/>
          </a:prstGeom>
          <a:noFill/>
          <a:ln w="63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9230859" y="3938588"/>
            <a:ext cx="719137" cy="71913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v</a:t>
            </a:r>
          </a:p>
        </p:txBody>
      </p:sp>
      <p:sp>
        <p:nvSpPr>
          <p:cNvPr id="21" name="Oval 20"/>
          <p:cNvSpPr/>
          <p:nvPr/>
        </p:nvSpPr>
        <p:spPr>
          <a:xfrm>
            <a:off x="9173709" y="3881438"/>
            <a:ext cx="835025" cy="835025"/>
          </a:xfrm>
          <a:prstGeom prst="ellipse">
            <a:avLst/>
          </a:prstGeom>
          <a:noFill/>
          <a:ln w="6350"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dirty="0">
              <a:solidFill>
                <a:schemeClr val="bg1"/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6379709" y="3938588"/>
            <a:ext cx="719137" cy="71913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x</a:t>
            </a:r>
          </a:p>
        </p:txBody>
      </p:sp>
      <p:sp>
        <p:nvSpPr>
          <p:cNvPr id="26" name="Oval 25"/>
          <p:cNvSpPr/>
          <p:nvPr/>
        </p:nvSpPr>
        <p:spPr>
          <a:xfrm>
            <a:off x="6320971" y="3881438"/>
            <a:ext cx="835025" cy="835025"/>
          </a:xfrm>
          <a:prstGeom prst="ellipse">
            <a:avLst/>
          </a:prstGeom>
          <a:noFill/>
          <a:ln w="6350"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10623096" y="3938588"/>
            <a:ext cx="719138" cy="71913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b</a:t>
            </a:r>
          </a:p>
        </p:txBody>
      </p:sp>
      <p:sp>
        <p:nvSpPr>
          <p:cNvPr id="31" name="Oval 30"/>
          <p:cNvSpPr/>
          <p:nvPr/>
        </p:nvSpPr>
        <p:spPr>
          <a:xfrm>
            <a:off x="10564359" y="3881438"/>
            <a:ext cx="836612" cy="835025"/>
          </a:xfrm>
          <a:prstGeom prst="ellipse">
            <a:avLst/>
          </a:prstGeom>
          <a:noFill/>
          <a:ln w="6350">
            <a:solidFill>
              <a:schemeClr val="accent5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5295446" y="3355975"/>
            <a:ext cx="169863" cy="169863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8089446" y="3355975"/>
            <a:ext cx="169863" cy="169863"/>
          </a:xfrm>
          <a:prstGeom prst="ellipse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6657521" y="3355975"/>
            <a:ext cx="169863" cy="169863"/>
          </a:xfrm>
          <a:prstGeom prst="ellipse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9497559" y="3355975"/>
            <a:ext cx="169862" cy="169863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10881859" y="3355975"/>
            <a:ext cx="169862" cy="169863"/>
          </a:xfrm>
          <a:prstGeom prst="ellipse">
            <a:avLst/>
          </a:prstGeom>
          <a:solidFill>
            <a:schemeClr val="accent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cxnSp>
        <p:nvCxnSpPr>
          <p:cNvPr id="37" name="Straight Connector 22"/>
          <p:cNvCxnSpPr/>
          <p:nvPr/>
        </p:nvCxnSpPr>
        <p:spPr>
          <a:xfrm rot="16200000" flipH="1">
            <a:off x="5197021" y="3636963"/>
            <a:ext cx="365125" cy="0"/>
          </a:xfrm>
          <a:prstGeom prst="line">
            <a:avLst/>
          </a:prstGeom>
          <a:ln w="9525">
            <a:solidFill>
              <a:schemeClr val="accent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rot="16200000" flipH="1">
            <a:off x="7992608" y="3636963"/>
            <a:ext cx="365125" cy="0"/>
          </a:xfrm>
          <a:prstGeom prst="line">
            <a:avLst/>
          </a:prstGeom>
          <a:ln w="9525">
            <a:solidFill>
              <a:schemeClr val="accent3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16200000" flipH="1">
            <a:off x="9402308" y="3636963"/>
            <a:ext cx="365125" cy="0"/>
          </a:xfrm>
          <a:prstGeom prst="line">
            <a:avLst/>
          </a:prstGeom>
          <a:ln w="9525">
            <a:solidFill>
              <a:schemeClr val="accent4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rot="16200000" flipH="1">
            <a:off x="10789783" y="3636963"/>
            <a:ext cx="365125" cy="0"/>
          </a:xfrm>
          <a:prstGeom prst="line">
            <a:avLst/>
          </a:prstGeom>
          <a:ln w="9525">
            <a:solidFill>
              <a:schemeClr val="accent5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rot="16200000" flipH="1">
            <a:off x="6546396" y="3636963"/>
            <a:ext cx="365125" cy="0"/>
          </a:xfrm>
          <a:prstGeom prst="line">
            <a:avLst/>
          </a:prstGeom>
          <a:ln w="9525">
            <a:solidFill>
              <a:schemeClr val="accent2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/>
          <p:cNvSpPr/>
          <p:nvPr/>
        </p:nvSpPr>
        <p:spPr>
          <a:xfrm>
            <a:off x="4396921" y="1866900"/>
            <a:ext cx="973138" cy="97313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>
                <a:solidFill>
                  <a:schemeClr val="bg1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7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85321" y="1781175"/>
            <a:ext cx="3363912" cy="18032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输入标题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cs typeface="Open Sans" panose="020B0606030504020204" pitchFamily="34" charset="0"/>
              <a:sym typeface="FZHei-B01S" panose="02010601030101010101" pitchFamily="2" charset="-122"/>
            </a:endParaRPr>
          </a:p>
          <a:p>
            <a:pPr>
              <a:lnSpc>
                <a:spcPct val="114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双击输入替换内容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rPr>
              <a:t>58pic.com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  <a:p>
            <a:pPr>
              <a:lnSpc>
                <a:spcPct val="114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  <a:p>
            <a:pPr>
              <a:lnSpc>
                <a:spcPct val="130000"/>
              </a:lnSpc>
              <a:defRPr/>
            </a:pPr>
            <a:endParaRPr lang="en-US" altLang="zh-CN" sz="9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cs typeface="Open Sans" panose="020B0606030504020204" pitchFamily="34" charset="0"/>
              <a:sym typeface="FZHei-B01S" panose="02010601030101010101" pitchFamily="2" charset="-122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725534" y="4976813"/>
            <a:ext cx="1285875" cy="3819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输入标题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cs typeface="Open Sans" panose="020B0606030504020204" pitchFamily="34" charset="0"/>
              <a:sym typeface="FZHei-B01S" panose="02010601030101010101" pitchFamily="2" charset="-122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6128884" y="4976813"/>
            <a:ext cx="1285875" cy="3819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输入标题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cs typeface="Open Sans" panose="020B0606030504020204" pitchFamily="34" charset="0"/>
              <a:sym typeface="FZHei-B01S" panose="02010601030101010101" pitchFamily="2" charset="-122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530646" y="4976813"/>
            <a:ext cx="1285875" cy="3819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输入标题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cs typeface="Open Sans" panose="020B0606030504020204" pitchFamily="34" charset="0"/>
              <a:sym typeface="FZHei-B01S" panose="02010601030101010101" pitchFamily="2" charset="-122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8933996" y="4976813"/>
            <a:ext cx="1285875" cy="3819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输入标题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cs typeface="Open Sans" panose="020B0606030504020204" pitchFamily="34" charset="0"/>
              <a:sym typeface="FZHei-B01S" panose="02010601030101010101" pitchFamily="2" charset="-122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0324646" y="4976813"/>
            <a:ext cx="1285875" cy="38196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输入标题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cs typeface="Open Sans" panose="020B0606030504020204" pitchFamily="34" charset="0"/>
              <a:sym typeface="FZHei-B01S" panose="02010601030101010101" pitchFamily="2" charset="-122"/>
            </a:endParaRPr>
          </a:p>
        </p:txBody>
      </p:sp>
      <p:sp>
        <p:nvSpPr>
          <p:cNvPr id="58" name="Rounded Rectangle 57"/>
          <p:cNvSpPr/>
          <p:nvPr/>
        </p:nvSpPr>
        <p:spPr>
          <a:xfrm>
            <a:off x="640896" y="4387850"/>
            <a:ext cx="288925" cy="117475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59" name="Rounded Rectangle 58"/>
          <p:cNvSpPr/>
          <p:nvPr/>
        </p:nvSpPr>
        <p:spPr>
          <a:xfrm>
            <a:off x="1196521" y="5140325"/>
            <a:ext cx="288925" cy="42227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1752146" y="4856163"/>
            <a:ext cx="288925" cy="706437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2296659" y="4643438"/>
            <a:ext cx="288925" cy="919162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2" name="Rounded Rectangle 61"/>
          <p:cNvSpPr/>
          <p:nvPr/>
        </p:nvSpPr>
        <p:spPr>
          <a:xfrm>
            <a:off x="2850696" y="5291138"/>
            <a:ext cx="288925" cy="271462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601109" y="5638800"/>
            <a:ext cx="31611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AU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170336" y="5638800"/>
            <a:ext cx="293670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KL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705908" y="5638800"/>
            <a:ext cx="33695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MN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281547" y="5638800"/>
            <a:ext cx="301686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US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2851584" y="5638800"/>
            <a:ext cx="276038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JP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06456" y="4114800"/>
            <a:ext cx="35939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85%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137474" y="4867275"/>
            <a:ext cx="35939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30%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1698656" y="4573588"/>
            <a:ext cx="35939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68%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2261424" y="4364038"/>
            <a:ext cx="35939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75%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2814668" y="5014913"/>
            <a:ext cx="35939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Open Sans" panose="020B0606030504020204" pitchFamily="34" charset="0"/>
                <a:sym typeface="FZHei-B01S" panose="02010601030101010101" pitchFamily="2" charset="-122"/>
              </a:rPr>
              <a:t>30%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C7527AE5-C24D-4212-9AD5-5250705E1298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4791ACE0-42EC-4B75-9B86-971BBF540406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/>
          <p:nvPr/>
        </p:nvGraphicFramePr>
        <p:xfrm>
          <a:off x="1227934" y="1955850"/>
          <a:ext cx="2921365" cy="19475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4440040" y="3911266"/>
            <a:ext cx="3291840" cy="535281"/>
            <a:chOff x="3330030" y="2957186"/>
            <a:chExt cx="2468880" cy="401461"/>
          </a:xfrm>
        </p:grpSpPr>
        <p:sp>
          <p:nvSpPr>
            <p:cNvPr id="8" name="TextBox 7"/>
            <p:cNvSpPr txBox="1"/>
            <p:nvPr/>
          </p:nvSpPr>
          <p:spPr>
            <a:xfrm>
              <a:off x="3330030" y="2957186"/>
              <a:ext cx="2468880" cy="219291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输入标题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500666" y="3162439"/>
              <a:ext cx="2113728" cy="196208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58pic.com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Calibri" panose="020F0502020204030204"/>
                <a:sym typeface="FZHei-B01S" panose="02010601030101010101" pitchFamily="2" charset="-122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052739" y="3911266"/>
            <a:ext cx="3291840" cy="543297"/>
            <a:chOff x="789554" y="2957186"/>
            <a:chExt cx="2468880" cy="407473"/>
          </a:xfrm>
        </p:grpSpPr>
        <p:sp>
          <p:nvSpPr>
            <p:cNvPr id="11" name="TextBox 10"/>
            <p:cNvSpPr txBox="1"/>
            <p:nvPr/>
          </p:nvSpPr>
          <p:spPr>
            <a:xfrm>
              <a:off x="789554" y="2957186"/>
              <a:ext cx="2468880" cy="219291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输入标题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62436" y="3168451"/>
              <a:ext cx="2113728" cy="196208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58pic.com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Calibri" panose="020F0502020204030204"/>
                <a:sym typeface="FZHei-B01S" panose="02010601030101010101" pitchFamily="2" charset="-122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880597" y="3911267"/>
            <a:ext cx="3291840" cy="557408"/>
            <a:chOff x="5910448" y="2957186"/>
            <a:chExt cx="2468880" cy="418056"/>
          </a:xfrm>
        </p:grpSpPr>
        <p:sp>
          <p:nvSpPr>
            <p:cNvPr id="14" name="TextBox 13"/>
            <p:cNvSpPr txBox="1"/>
            <p:nvPr/>
          </p:nvSpPr>
          <p:spPr>
            <a:xfrm>
              <a:off x="5910448" y="2957186"/>
              <a:ext cx="2468880" cy="219291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输入标题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095257" y="3179034"/>
              <a:ext cx="2113728" cy="196208"/>
            </a:xfrm>
            <a:prstGeom prst="rect">
              <a:avLst/>
            </a:prstGeom>
            <a:noFill/>
          </p:spPr>
          <p:txBody>
            <a:bodyPr wrap="square" lIns="0" rIns="0" bIns="0" rtlCol="0">
              <a:spAutoFit/>
            </a:bodyPr>
            <a:lstStyle/>
            <a:p>
              <a:pPr algn="ctr" defTabSz="608330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Calibri" panose="020F0502020204030204"/>
                  <a:sym typeface="FZHei-B01S" panose="02010601030101010101" pitchFamily="2" charset="-122"/>
                </a:rPr>
                <a:t>58pic.com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Calibri" panose="020F0502020204030204"/>
                <a:sym typeface="FZHei-B01S" panose="02010601030101010101" pitchFamily="2" charset="-122"/>
              </a:endParaRPr>
            </a:p>
          </p:txBody>
        </p:sp>
      </p:grpSp>
      <p:graphicFrame>
        <p:nvGraphicFramePr>
          <p:cNvPr id="16" name="Chart 15"/>
          <p:cNvGraphicFramePr/>
          <p:nvPr/>
        </p:nvGraphicFramePr>
        <p:xfrm>
          <a:off x="4592254" y="1941849"/>
          <a:ext cx="2921365" cy="19475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7" name="Chart 16"/>
          <p:cNvGraphicFramePr/>
          <p:nvPr/>
        </p:nvGraphicFramePr>
        <p:xfrm>
          <a:off x="8014695" y="1941849"/>
          <a:ext cx="2921365" cy="19475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8" name="文本框 17">
            <a:extLst>
              <a:ext uri="{FF2B5EF4-FFF2-40B4-BE49-F238E27FC236}">
                <a16:creationId xmlns:a16="http://schemas.microsoft.com/office/drawing/2014/main" id="{663E6C40-3D36-4530-8BA8-7FA2B1E1FD01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F733E3E-522B-4564-A616-9738E5E27A82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16" grpId="0">
        <p:bldAsOne/>
      </p:bldGraphic>
      <p:bldGraphic spid="17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/>
          <p:cNvGraphicFramePr/>
          <p:nvPr/>
        </p:nvGraphicFramePr>
        <p:xfrm>
          <a:off x="768625" y="1298713"/>
          <a:ext cx="5035827" cy="4508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图表 4"/>
          <p:cNvGraphicFramePr/>
          <p:nvPr/>
        </p:nvGraphicFramePr>
        <p:xfrm>
          <a:off x="6520070" y="1318592"/>
          <a:ext cx="4976190" cy="4508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E17A93E9-97ED-4BC3-964B-149E9527CEFC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006C44F-490D-4CF3-A079-328F74A977FC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bdbe6beb-0175-4a3f-9d10-3c8e822367ae"/>
          <p:cNvGrpSpPr>
            <a:grpSpLocks noChangeAspect="1"/>
          </p:cNvGrpSpPr>
          <p:nvPr/>
        </p:nvGrpSpPr>
        <p:grpSpPr>
          <a:xfrm>
            <a:off x="603251" y="1487745"/>
            <a:ext cx="10972800" cy="4120531"/>
            <a:chOff x="603251" y="1487747"/>
            <a:chExt cx="10972800" cy="4120530"/>
          </a:xfrm>
        </p:grpSpPr>
        <p:grpSp>
          <p:nvGrpSpPr>
            <p:cNvPr id="4" name="Group 12"/>
            <p:cNvGrpSpPr/>
            <p:nvPr/>
          </p:nvGrpSpPr>
          <p:grpSpPr>
            <a:xfrm>
              <a:off x="603251" y="1487747"/>
              <a:ext cx="10972800" cy="2796683"/>
              <a:chOff x="452438" y="1473206"/>
              <a:chExt cx="8229600" cy="2330566"/>
            </a:xfrm>
          </p:grpSpPr>
          <p:sp>
            <p:nvSpPr>
              <p:cNvPr id="25" name="TextBox 13"/>
              <p:cNvSpPr txBox="1"/>
              <p:nvPr/>
            </p:nvSpPr>
            <p:spPr>
              <a:xfrm>
                <a:off x="452438" y="1473206"/>
                <a:ext cx="329658" cy="230833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en-US" sz="10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100</a:t>
                </a:r>
              </a:p>
            </p:txBody>
          </p:sp>
          <p:cxnSp>
            <p:nvCxnSpPr>
              <p:cNvPr id="26" name="Straight Connector 14"/>
              <p:cNvCxnSpPr/>
              <p:nvPr/>
            </p:nvCxnSpPr>
            <p:spPr>
              <a:xfrm>
                <a:off x="906408" y="1645572"/>
                <a:ext cx="7775630" cy="13900"/>
              </a:xfrm>
              <a:prstGeom prst="line">
                <a:avLst/>
              </a:prstGeom>
              <a:ln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15"/>
              <p:cNvSpPr txBox="1"/>
              <p:nvPr/>
            </p:nvSpPr>
            <p:spPr>
              <a:xfrm>
                <a:off x="452438" y="3572939"/>
                <a:ext cx="202220" cy="230833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en-US" sz="10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0</a:t>
                </a:r>
              </a:p>
            </p:txBody>
          </p:sp>
          <p:cxnSp>
            <p:nvCxnSpPr>
              <p:cNvPr id="28" name="Straight Connector 16"/>
              <p:cNvCxnSpPr/>
              <p:nvPr/>
            </p:nvCxnSpPr>
            <p:spPr>
              <a:xfrm>
                <a:off x="906408" y="3745305"/>
                <a:ext cx="7775630" cy="13900"/>
              </a:xfrm>
              <a:prstGeom prst="line">
                <a:avLst/>
              </a:prstGeom>
              <a:ln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17"/>
              <p:cNvSpPr txBox="1"/>
              <p:nvPr/>
            </p:nvSpPr>
            <p:spPr>
              <a:xfrm>
                <a:off x="452438" y="2540006"/>
                <a:ext cx="265938" cy="230833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en-US" sz="10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50</a:t>
                </a:r>
              </a:p>
            </p:txBody>
          </p:sp>
          <p:cxnSp>
            <p:nvCxnSpPr>
              <p:cNvPr id="30" name="Straight Connector 18"/>
              <p:cNvCxnSpPr/>
              <p:nvPr/>
            </p:nvCxnSpPr>
            <p:spPr>
              <a:xfrm>
                <a:off x="906408" y="2712372"/>
                <a:ext cx="7775630" cy="13900"/>
              </a:xfrm>
              <a:prstGeom prst="line">
                <a:avLst/>
              </a:prstGeom>
              <a:ln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19"/>
              <p:cNvSpPr txBox="1"/>
              <p:nvPr/>
            </p:nvSpPr>
            <p:spPr>
              <a:xfrm>
                <a:off x="452438" y="2032006"/>
                <a:ext cx="265938" cy="230833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en-US" sz="10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75</a:t>
                </a:r>
              </a:p>
            </p:txBody>
          </p:sp>
          <p:cxnSp>
            <p:nvCxnSpPr>
              <p:cNvPr id="32" name="Straight Connector 20"/>
              <p:cNvCxnSpPr/>
              <p:nvPr/>
            </p:nvCxnSpPr>
            <p:spPr>
              <a:xfrm>
                <a:off x="906408" y="2204372"/>
                <a:ext cx="7775630" cy="13900"/>
              </a:xfrm>
              <a:prstGeom prst="line">
                <a:avLst/>
              </a:prstGeom>
              <a:ln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21"/>
              <p:cNvSpPr txBox="1"/>
              <p:nvPr/>
            </p:nvSpPr>
            <p:spPr>
              <a:xfrm>
                <a:off x="452438" y="3064940"/>
                <a:ext cx="265938" cy="230833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r>
                  <a:rPr lang="en-US" sz="10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25</a:t>
                </a:r>
              </a:p>
            </p:txBody>
          </p:sp>
          <p:cxnSp>
            <p:nvCxnSpPr>
              <p:cNvPr id="34" name="Straight Connector 22"/>
              <p:cNvCxnSpPr/>
              <p:nvPr/>
            </p:nvCxnSpPr>
            <p:spPr>
              <a:xfrm>
                <a:off x="906408" y="3237306"/>
                <a:ext cx="7775630" cy="13900"/>
              </a:xfrm>
              <a:prstGeom prst="line">
                <a:avLst/>
              </a:prstGeom>
              <a:ln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Rectangle: Rounded Corners 29"/>
            <p:cNvSpPr/>
            <p:nvPr/>
          </p:nvSpPr>
          <p:spPr>
            <a:xfrm>
              <a:off x="2616672" y="3003769"/>
              <a:ext cx="504277" cy="1137566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5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" name="Rectangle: Rounded Corners 30"/>
            <p:cNvSpPr/>
            <p:nvPr/>
          </p:nvSpPr>
          <p:spPr>
            <a:xfrm>
              <a:off x="3277071" y="2204864"/>
              <a:ext cx="504277" cy="193647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5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Rectangle: Rounded Corners 31"/>
            <p:cNvSpPr/>
            <p:nvPr/>
          </p:nvSpPr>
          <p:spPr>
            <a:xfrm>
              <a:off x="3932261" y="2831404"/>
              <a:ext cx="504277" cy="130993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5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8" name="Rectangle: Rounded Corners 32"/>
            <p:cNvSpPr/>
            <p:nvPr/>
          </p:nvSpPr>
          <p:spPr>
            <a:xfrm>
              <a:off x="4636830" y="2600403"/>
              <a:ext cx="504277" cy="1540932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5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9" name="Rectangle: Rounded Corners 33"/>
            <p:cNvSpPr/>
            <p:nvPr/>
          </p:nvSpPr>
          <p:spPr>
            <a:xfrm>
              <a:off x="5348028" y="2204863"/>
              <a:ext cx="504277" cy="1936472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5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0" name="Rectangle: Rounded Corners 34"/>
            <p:cNvSpPr/>
            <p:nvPr/>
          </p:nvSpPr>
          <p:spPr>
            <a:xfrm>
              <a:off x="6076161" y="1950869"/>
              <a:ext cx="504277" cy="2190466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5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1" name="Rectangle: Rounded Corners 35"/>
            <p:cNvSpPr/>
            <p:nvPr/>
          </p:nvSpPr>
          <p:spPr>
            <a:xfrm>
              <a:off x="6755354" y="2600403"/>
              <a:ext cx="504277" cy="1540932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5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2" name="Rectangle: Rounded Corners 36"/>
            <p:cNvSpPr/>
            <p:nvPr/>
          </p:nvSpPr>
          <p:spPr>
            <a:xfrm>
              <a:off x="7459934" y="2831404"/>
              <a:ext cx="504277" cy="1309931"/>
            </a:xfrm>
            <a:prstGeom prst="roundRect">
              <a:avLst>
                <a:gd name="adj" fmla="val 50000"/>
              </a:avLst>
            </a:prstGeom>
            <a:solidFill>
              <a:schemeClr val="accent3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5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3" name="Rectangle: Rounded Corners 37"/>
            <p:cNvSpPr/>
            <p:nvPr/>
          </p:nvSpPr>
          <p:spPr>
            <a:xfrm>
              <a:off x="8170806" y="3003769"/>
              <a:ext cx="504277" cy="1137566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5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4" name="Rectangle: Rounded Corners 38"/>
            <p:cNvSpPr/>
            <p:nvPr/>
          </p:nvSpPr>
          <p:spPr>
            <a:xfrm>
              <a:off x="8855087" y="2600403"/>
              <a:ext cx="504277" cy="1540932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5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5" name="Rectangle: Rounded Corners 39"/>
            <p:cNvSpPr/>
            <p:nvPr/>
          </p:nvSpPr>
          <p:spPr>
            <a:xfrm>
              <a:off x="9549358" y="1950869"/>
              <a:ext cx="504277" cy="2190466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135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grpSp>
          <p:nvGrpSpPr>
            <p:cNvPr id="16" name="Group 1"/>
            <p:cNvGrpSpPr/>
            <p:nvPr/>
          </p:nvGrpSpPr>
          <p:grpSpPr>
            <a:xfrm>
              <a:off x="1208544" y="4636536"/>
              <a:ext cx="2446253" cy="971741"/>
              <a:chOff x="1683032" y="4636536"/>
              <a:chExt cx="2446253" cy="971741"/>
            </a:xfrm>
          </p:grpSpPr>
          <p:sp>
            <p:nvSpPr>
              <p:cNvPr id="23" name="TextBox 58"/>
              <p:cNvSpPr txBox="1"/>
              <p:nvPr/>
            </p:nvSpPr>
            <p:spPr>
              <a:xfrm>
                <a:off x="2198272" y="4636536"/>
                <a:ext cx="1415772" cy="461665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8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输入标题</a:t>
                </a:r>
              </a:p>
            </p:txBody>
          </p:sp>
          <p:sp>
            <p:nvSpPr>
              <p:cNvPr id="24" name="TextBox 27"/>
              <p:cNvSpPr txBox="1"/>
              <p:nvPr/>
            </p:nvSpPr>
            <p:spPr>
              <a:xfrm>
                <a:off x="1683032" y="5054279"/>
                <a:ext cx="2446253" cy="553998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58pic.com</a:t>
                </a:r>
                <a:b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</a:b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17" name="Group 40"/>
            <p:cNvGrpSpPr/>
            <p:nvPr/>
          </p:nvGrpSpPr>
          <p:grpSpPr>
            <a:xfrm>
              <a:off x="8425606" y="4593035"/>
              <a:ext cx="2446253" cy="971741"/>
              <a:chOff x="605539" y="4593035"/>
              <a:chExt cx="2446253" cy="971741"/>
            </a:xfrm>
          </p:grpSpPr>
          <p:sp>
            <p:nvSpPr>
              <p:cNvPr id="21" name="TextBox 41"/>
              <p:cNvSpPr txBox="1"/>
              <p:nvPr/>
            </p:nvSpPr>
            <p:spPr>
              <a:xfrm>
                <a:off x="1120779" y="4593035"/>
                <a:ext cx="1415772" cy="461665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8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输入标题</a:t>
                </a:r>
              </a:p>
            </p:txBody>
          </p:sp>
          <p:sp>
            <p:nvSpPr>
              <p:cNvPr id="22" name="TextBox 42"/>
              <p:cNvSpPr txBox="1"/>
              <p:nvPr/>
            </p:nvSpPr>
            <p:spPr>
              <a:xfrm>
                <a:off x="605539" y="5010778"/>
                <a:ext cx="2446253" cy="553998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58pic.com</a:t>
                </a:r>
                <a:b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</a:b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  <p:grpSp>
          <p:nvGrpSpPr>
            <p:cNvPr id="18" name="Group 43"/>
            <p:cNvGrpSpPr/>
            <p:nvPr/>
          </p:nvGrpSpPr>
          <p:grpSpPr>
            <a:xfrm>
              <a:off x="4817075" y="4632810"/>
              <a:ext cx="2446253" cy="971741"/>
              <a:chOff x="1144285" y="4632810"/>
              <a:chExt cx="2446253" cy="971741"/>
            </a:xfrm>
          </p:grpSpPr>
          <p:sp>
            <p:nvSpPr>
              <p:cNvPr id="19" name="TextBox 44"/>
              <p:cNvSpPr txBox="1"/>
              <p:nvPr/>
            </p:nvSpPr>
            <p:spPr>
              <a:xfrm>
                <a:off x="1659525" y="4632810"/>
                <a:ext cx="1415772" cy="461665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lstStyle/>
              <a:p>
                <a:pPr algn="ctr"/>
                <a:r>
                  <a:rPr lang="zh-CN" altLang="en-US" sz="1865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输入标题</a:t>
                </a:r>
              </a:p>
            </p:txBody>
          </p:sp>
          <p:sp>
            <p:nvSpPr>
              <p:cNvPr id="20" name="TextBox 45"/>
              <p:cNvSpPr txBox="1"/>
              <p:nvPr/>
            </p:nvSpPr>
            <p:spPr>
              <a:xfrm>
                <a:off x="1144285" y="5050553"/>
                <a:ext cx="2446253" cy="553998"/>
              </a:xfrm>
              <a:prstGeom prst="rect">
                <a:avLst/>
              </a:prstGeom>
              <a:noFill/>
            </p:spPr>
            <p:txBody>
              <a:bodyPr wrap="square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  <a:t>58pic.com</a:t>
                </a:r>
                <a:b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sym typeface="FZHei-B01S" panose="02010601030101010101" pitchFamily="2" charset="-122"/>
                  </a:rPr>
                </a:b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endParaRPr>
              </a:p>
            </p:txBody>
          </p:sp>
        </p:grp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68990E75-A1E8-48BF-9469-69EA294BC1F1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69CB7140-DABF-421B-AC8D-07E145455F0F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157 0.892634 L 0 0 E" pathEditMode="relative" ptsTypes="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5250" y="23301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9"/>
          <p:cNvSpPr/>
          <p:nvPr/>
        </p:nvSpPr>
        <p:spPr>
          <a:xfrm>
            <a:off x="1115923" y="4002295"/>
            <a:ext cx="3555805" cy="1015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400" dirty="0">
              <a:solidFill>
                <a:schemeClr val="bg2"/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82" name="Group 137"/>
          <p:cNvGrpSpPr/>
          <p:nvPr/>
        </p:nvGrpSpPr>
        <p:grpSpPr>
          <a:xfrm>
            <a:off x="1435354" y="1767223"/>
            <a:ext cx="285732" cy="2196975"/>
            <a:chOff x="1074408" y="1485901"/>
            <a:chExt cx="214311" cy="1647821"/>
          </a:xfrm>
        </p:grpSpPr>
        <p:cxnSp>
          <p:nvCxnSpPr>
            <p:cNvPr id="83" name="Straight Connector 90"/>
            <p:cNvCxnSpPr/>
            <p:nvPr/>
          </p:nvCxnSpPr>
          <p:spPr>
            <a:xfrm rot="16200000" flipV="1">
              <a:off x="359569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Rounded Rectangle 94"/>
            <p:cNvSpPr/>
            <p:nvPr/>
          </p:nvSpPr>
          <p:spPr>
            <a:xfrm>
              <a:off x="1074408" y="2190750"/>
              <a:ext cx="214311" cy="94297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5" name="Group 138"/>
          <p:cNvGrpSpPr/>
          <p:nvPr/>
        </p:nvGrpSpPr>
        <p:grpSpPr>
          <a:xfrm>
            <a:off x="1941295" y="1767223"/>
            <a:ext cx="285732" cy="2196975"/>
            <a:chOff x="1447800" y="1485901"/>
            <a:chExt cx="214311" cy="1647821"/>
          </a:xfrm>
        </p:grpSpPr>
        <p:cxnSp>
          <p:nvCxnSpPr>
            <p:cNvPr id="86" name="Straight Connector 97"/>
            <p:cNvCxnSpPr/>
            <p:nvPr/>
          </p:nvCxnSpPr>
          <p:spPr>
            <a:xfrm rot="16200000" flipV="1">
              <a:off x="732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Rounded Rectangle 100"/>
            <p:cNvSpPr/>
            <p:nvPr/>
          </p:nvSpPr>
          <p:spPr>
            <a:xfrm>
              <a:off x="1447800" y="1962150"/>
              <a:ext cx="214311" cy="117157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8" name="Group 139"/>
          <p:cNvGrpSpPr/>
          <p:nvPr/>
        </p:nvGrpSpPr>
        <p:grpSpPr>
          <a:xfrm>
            <a:off x="2447239" y="1767223"/>
            <a:ext cx="285732" cy="2196975"/>
            <a:chOff x="1828800" y="1485901"/>
            <a:chExt cx="214311" cy="1647821"/>
          </a:xfrm>
        </p:grpSpPr>
        <p:cxnSp>
          <p:nvCxnSpPr>
            <p:cNvPr id="89" name="Straight Connector 103"/>
            <p:cNvCxnSpPr/>
            <p:nvPr/>
          </p:nvCxnSpPr>
          <p:spPr>
            <a:xfrm rot="16200000" flipV="1">
              <a:off x="1113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Rounded Rectangle 106"/>
            <p:cNvSpPr/>
            <p:nvPr/>
          </p:nvSpPr>
          <p:spPr>
            <a:xfrm>
              <a:off x="1828800" y="1809750"/>
              <a:ext cx="214311" cy="132397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1" name="Group 140"/>
          <p:cNvGrpSpPr/>
          <p:nvPr/>
        </p:nvGrpSpPr>
        <p:grpSpPr>
          <a:xfrm>
            <a:off x="2953182" y="1767223"/>
            <a:ext cx="285732" cy="2196975"/>
            <a:chOff x="2209800" y="1485901"/>
            <a:chExt cx="214311" cy="1647821"/>
          </a:xfrm>
        </p:grpSpPr>
        <p:cxnSp>
          <p:nvCxnSpPr>
            <p:cNvPr id="92" name="Straight Connector 107"/>
            <p:cNvCxnSpPr/>
            <p:nvPr/>
          </p:nvCxnSpPr>
          <p:spPr>
            <a:xfrm rot="16200000" flipV="1">
              <a:off x="1494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120"/>
            <p:cNvSpPr/>
            <p:nvPr/>
          </p:nvSpPr>
          <p:spPr>
            <a:xfrm>
              <a:off x="2209800" y="2419350"/>
              <a:ext cx="214311" cy="714372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4" name="Group 141"/>
          <p:cNvGrpSpPr/>
          <p:nvPr/>
        </p:nvGrpSpPr>
        <p:grpSpPr>
          <a:xfrm>
            <a:off x="3459123" y="1767223"/>
            <a:ext cx="285732" cy="2196975"/>
            <a:chOff x="2667000" y="1485901"/>
            <a:chExt cx="214311" cy="1647821"/>
          </a:xfrm>
        </p:grpSpPr>
        <p:cxnSp>
          <p:nvCxnSpPr>
            <p:cNvPr id="95" name="Straight Connector 127"/>
            <p:cNvCxnSpPr/>
            <p:nvPr/>
          </p:nvCxnSpPr>
          <p:spPr>
            <a:xfrm rot="16200000" flipV="1">
              <a:off x="19521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ounded Rectangle 128"/>
            <p:cNvSpPr/>
            <p:nvPr/>
          </p:nvSpPr>
          <p:spPr>
            <a:xfrm>
              <a:off x="2667000" y="1962150"/>
              <a:ext cx="214311" cy="1171572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03" name="Group 142"/>
          <p:cNvGrpSpPr/>
          <p:nvPr/>
        </p:nvGrpSpPr>
        <p:grpSpPr>
          <a:xfrm>
            <a:off x="3965071" y="1767223"/>
            <a:ext cx="285732" cy="2196975"/>
            <a:chOff x="2971800" y="1485901"/>
            <a:chExt cx="214311" cy="1647821"/>
          </a:xfrm>
        </p:grpSpPr>
        <p:cxnSp>
          <p:nvCxnSpPr>
            <p:cNvPr id="104" name="Straight Connector 135"/>
            <p:cNvCxnSpPr/>
            <p:nvPr/>
          </p:nvCxnSpPr>
          <p:spPr>
            <a:xfrm rot="16200000" flipV="1">
              <a:off x="2256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Rounded Rectangle 136"/>
            <p:cNvSpPr/>
            <p:nvPr/>
          </p:nvSpPr>
          <p:spPr>
            <a:xfrm>
              <a:off x="2971800" y="1809750"/>
              <a:ext cx="214311" cy="1323972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06" name="Rectangle 143"/>
          <p:cNvSpPr/>
          <p:nvPr/>
        </p:nvSpPr>
        <p:spPr>
          <a:xfrm>
            <a:off x="1482513" y="4143784"/>
            <a:ext cx="179536" cy="23621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rPr>
              <a:t>55</a:t>
            </a:r>
          </a:p>
        </p:txBody>
      </p:sp>
      <p:sp>
        <p:nvSpPr>
          <p:cNvPr id="107" name="Rectangle 144"/>
          <p:cNvSpPr/>
          <p:nvPr/>
        </p:nvSpPr>
        <p:spPr>
          <a:xfrm>
            <a:off x="1992873" y="4143784"/>
            <a:ext cx="179536" cy="23621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rPr>
              <a:t>70</a:t>
            </a:r>
          </a:p>
        </p:txBody>
      </p:sp>
      <p:sp>
        <p:nvSpPr>
          <p:cNvPr id="108" name="Rectangle 145"/>
          <p:cNvSpPr/>
          <p:nvPr/>
        </p:nvSpPr>
        <p:spPr>
          <a:xfrm>
            <a:off x="2503235" y="4143784"/>
            <a:ext cx="179536" cy="23621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rPr>
              <a:t>85</a:t>
            </a:r>
          </a:p>
        </p:txBody>
      </p:sp>
      <p:sp>
        <p:nvSpPr>
          <p:cNvPr id="109" name="Rectangle 146"/>
          <p:cNvSpPr/>
          <p:nvPr/>
        </p:nvSpPr>
        <p:spPr>
          <a:xfrm>
            <a:off x="3013594" y="4143784"/>
            <a:ext cx="179536" cy="23621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rPr>
              <a:t>40</a:t>
            </a:r>
          </a:p>
        </p:txBody>
      </p:sp>
      <p:sp>
        <p:nvSpPr>
          <p:cNvPr id="110" name="Rectangle 147"/>
          <p:cNvSpPr/>
          <p:nvPr/>
        </p:nvSpPr>
        <p:spPr>
          <a:xfrm>
            <a:off x="3523957" y="4143784"/>
            <a:ext cx="179536" cy="23621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rPr>
              <a:t>60</a:t>
            </a:r>
          </a:p>
        </p:txBody>
      </p:sp>
      <p:sp>
        <p:nvSpPr>
          <p:cNvPr id="111" name="Rectangle 148"/>
          <p:cNvSpPr/>
          <p:nvPr/>
        </p:nvSpPr>
        <p:spPr>
          <a:xfrm>
            <a:off x="4034317" y="4143784"/>
            <a:ext cx="179536" cy="23621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bg2"/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rPr>
              <a:t>80</a:t>
            </a:r>
          </a:p>
        </p:txBody>
      </p:sp>
      <p:grpSp>
        <p:nvGrpSpPr>
          <p:cNvPr id="112" name="Group 149"/>
          <p:cNvGrpSpPr/>
          <p:nvPr/>
        </p:nvGrpSpPr>
        <p:grpSpPr>
          <a:xfrm>
            <a:off x="6069148" y="1768824"/>
            <a:ext cx="2151219" cy="494466"/>
            <a:chOff x="4597686" y="3155872"/>
            <a:chExt cx="1583966" cy="370870"/>
          </a:xfrm>
        </p:grpSpPr>
        <p:sp>
          <p:nvSpPr>
            <p:cNvPr id="113" name="TextBox 150"/>
            <p:cNvSpPr txBox="1"/>
            <p:nvPr/>
          </p:nvSpPr>
          <p:spPr>
            <a:xfrm>
              <a:off x="4597686" y="3155872"/>
              <a:ext cx="1542506" cy="20338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输入标题</a:t>
              </a:r>
              <a:endParaRPr lang="en-US" sz="16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4" name="TextBox 151"/>
            <p:cNvSpPr txBox="1"/>
            <p:nvPr/>
          </p:nvSpPr>
          <p:spPr>
            <a:xfrm>
              <a:off x="4597686" y="3348942"/>
              <a:ext cx="1583966" cy="17780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18565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双击输入替换内容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58pic.com</a:t>
              </a: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5" name="Group 152"/>
          <p:cNvGrpSpPr/>
          <p:nvPr/>
        </p:nvGrpSpPr>
        <p:grpSpPr>
          <a:xfrm>
            <a:off x="9043141" y="1768824"/>
            <a:ext cx="2094912" cy="494466"/>
            <a:chOff x="6978976" y="3155872"/>
            <a:chExt cx="1542507" cy="370870"/>
          </a:xfrm>
        </p:grpSpPr>
        <p:sp>
          <p:nvSpPr>
            <p:cNvPr id="116" name="TextBox 153"/>
            <p:cNvSpPr txBox="1"/>
            <p:nvPr/>
          </p:nvSpPr>
          <p:spPr>
            <a:xfrm>
              <a:off x="6978977" y="3155872"/>
              <a:ext cx="1542506" cy="20338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输入标题</a:t>
              </a:r>
              <a:endParaRPr lang="en-US" sz="16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7" name="TextBox 154"/>
            <p:cNvSpPr txBox="1"/>
            <p:nvPr/>
          </p:nvSpPr>
          <p:spPr>
            <a:xfrm>
              <a:off x="6978976" y="3348942"/>
              <a:ext cx="1542507" cy="17780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18565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双击输入替换内容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58pic.com</a:t>
              </a: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8" name="Group 155"/>
          <p:cNvGrpSpPr/>
          <p:nvPr/>
        </p:nvGrpSpPr>
        <p:grpSpPr>
          <a:xfrm>
            <a:off x="6069147" y="2629786"/>
            <a:ext cx="2094912" cy="494462"/>
            <a:chOff x="4597685" y="3914331"/>
            <a:chExt cx="1542507" cy="370865"/>
          </a:xfrm>
        </p:grpSpPr>
        <p:sp>
          <p:nvSpPr>
            <p:cNvPr id="119" name="TextBox 156"/>
            <p:cNvSpPr txBox="1"/>
            <p:nvPr/>
          </p:nvSpPr>
          <p:spPr>
            <a:xfrm>
              <a:off x="4597686" y="3914331"/>
              <a:ext cx="1542506" cy="20338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输入标题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0" name="TextBox 157"/>
            <p:cNvSpPr txBox="1"/>
            <p:nvPr/>
          </p:nvSpPr>
          <p:spPr>
            <a:xfrm>
              <a:off x="4597685" y="4107397"/>
              <a:ext cx="1542507" cy="1777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18565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双击输入替换内容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58pic.com</a:t>
              </a: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1" name="Group 158"/>
          <p:cNvGrpSpPr/>
          <p:nvPr/>
        </p:nvGrpSpPr>
        <p:grpSpPr>
          <a:xfrm>
            <a:off x="9043141" y="2629765"/>
            <a:ext cx="2094912" cy="493632"/>
            <a:chOff x="6978976" y="3914331"/>
            <a:chExt cx="1542507" cy="370244"/>
          </a:xfrm>
        </p:grpSpPr>
        <p:sp>
          <p:nvSpPr>
            <p:cNvPr id="122" name="TextBox 159"/>
            <p:cNvSpPr txBox="1"/>
            <p:nvPr/>
          </p:nvSpPr>
          <p:spPr>
            <a:xfrm>
              <a:off x="6978977" y="3914331"/>
              <a:ext cx="1542506" cy="20338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输入标题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3" name="TextBox 160"/>
            <p:cNvSpPr txBox="1"/>
            <p:nvPr/>
          </p:nvSpPr>
          <p:spPr>
            <a:xfrm>
              <a:off x="6978976" y="4107401"/>
              <a:ext cx="1542507" cy="17717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18565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双击输入替换内容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58pic.com</a:t>
              </a:r>
            </a:p>
          </p:txBody>
        </p:sp>
      </p:grpSp>
      <p:grpSp>
        <p:nvGrpSpPr>
          <p:cNvPr id="124" name="Group 161"/>
          <p:cNvGrpSpPr/>
          <p:nvPr/>
        </p:nvGrpSpPr>
        <p:grpSpPr>
          <a:xfrm>
            <a:off x="6069147" y="3602301"/>
            <a:ext cx="2094912" cy="494465"/>
            <a:chOff x="4597685" y="3914331"/>
            <a:chExt cx="1542507" cy="370869"/>
          </a:xfrm>
        </p:grpSpPr>
        <p:sp>
          <p:nvSpPr>
            <p:cNvPr id="125" name="TextBox 162"/>
            <p:cNvSpPr txBox="1"/>
            <p:nvPr/>
          </p:nvSpPr>
          <p:spPr>
            <a:xfrm>
              <a:off x="4597686" y="3914331"/>
              <a:ext cx="1542506" cy="20338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输入标题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6" name="TextBox 163"/>
            <p:cNvSpPr txBox="1"/>
            <p:nvPr/>
          </p:nvSpPr>
          <p:spPr>
            <a:xfrm>
              <a:off x="4597685" y="4107401"/>
              <a:ext cx="1542507" cy="17779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18565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双击输入替换内容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58pic.com</a:t>
              </a: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7" name="Group 164"/>
          <p:cNvGrpSpPr/>
          <p:nvPr/>
        </p:nvGrpSpPr>
        <p:grpSpPr>
          <a:xfrm>
            <a:off x="9043141" y="3602304"/>
            <a:ext cx="2094912" cy="493632"/>
            <a:chOff x="6978976" y="3914331"/>
            <a:chExt cx="1542507" cy="370244"/>
          </a:xfrm>
        </p:grpSpPr>
        <p:sp>
          <p:nvSpPr>
            <p:cNvPr id="128" name="TextBox 165"/>
            <p:cNvSpPr txBox="1"/>
            <p:nvPr/>
          </p:nvSpPr>
          <p:spPr>
            <a:xfrm>
              <a:off x="6978977" y="3914331"/>
              <a:ext cx="1542506" cy="20338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输入标题</a:t>
              </a:r>
              <a:endParaRPr lang="en-US" altLang="zh-CN" sz="16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9" name="TextBox 166"/>
            <p:cNvSpPr txBox="1"/>
            <p:nvPr/>
          </p:nvSpPr>
          <p:spPr>
            <a:xfrm>
              <a:off x="6978976" y="4107401"/>
              <a:ext cx="1542507" cy="17717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18565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双击输入替换内容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Arial" panose="020B0604020202020204" pitchFamily="34" charset="0"/>
                </a:rPr>
                <a:t>58pic.com</a:t>
              </a:r>
            </a:p>
          </p:txBody>
        </p:sp>
      </p:grpSp>
      <p:grpSp>
        <p:nvGrpSpPr>
          <p:cNvPr id="130" name="Group 167"/>
          <p:cNvGrpSpPr/>
          <p:nvPr/>
        </p:nvGrpSpPr>
        <p:grpSpPr>
          <a:xfrm>
            <a:off x="8368239" y="3580054"/>
            <a:ext cx="625327" cy="607424"/>
            <a:chOff x="6299532" y="4190009"/>
            <a:chExt cx="469021" cy="455593"/>
          </a:xfrm>
        </p:grpSpPr>
        <p:sp>
          <p:nvSpPr>
            <p:cNvPr id="131" name="Oval 168"/>
            <p:cNvSpPr>
              <a:spLocks noChangeAspect="1"/>
            </p:cNvSpPr>
            <p:nvPr/>
          </p:nvSpPr>
          <p:spPr>
            <a:xfrm>
              <a:off x="6299532" y="4190009"/>
              <a:ext cx="469021" cy="45559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2" name="Freeform 63"/>
            <p:cNvSpPr>
              <a:spLocks noEditPoints="1"/>
            </p:cNvSpPr>
            <p:nvPr/>
          </p:nvSpPr>
          <p:spPr bwMode="auto">
            <a:xfrm>
              <a:off x="6386874" y="4310694"/>
              <a:ext cx="294337" cy="214222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13" tIns="60956" rIns="121913" bIns="60956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3" name="Group 170"/>
          <p:cNvGrpSpPr/>
          <p:nvPr/>
        </p:nvGrpSpPr>
        <p:grpSpPr>
          <a:xfrm>
            <a:off x="5366607" y="1742161"/>
            <a:ext cx="625327" cy="607424"/>
            <a:chOff x="630683" y="3383511"/>
            <a:chExt cx="469021" cy="455593"/>
          </a:xfrm>
        </p:grpSpPr>
        <p:sp>
          <p:nvSpPr>
            <p:cNvPr id="134" name="Oval 171"/>
            <p:cNvSpPr>
              <a:spLocks noChangeAspect="1"/>
            </p:cNvSpPr>
            <p:nvPr/>
          </p:nvSpPr>
          <p:spPr>
            <a:xfrm>
              <a:off x="630683" y="3383511"/>
              <a:ext cx="469021" cy="4555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5" name="Freeform 117"/>
            <p:cNvSpPr/>
            <p:nvPr/>
          </p:nvSpPr>
          <p:spPr bwMode="auto">
            <a:xfrm>
              <a:off x="730012" y="3476126"/>
              <a:ext cx="270363" cy="270363"/>
            </a:xfrm>
            <a:custGeom>
              <a:avLst/>
              <a:gdLst/>
              <a:ahLst/>
              <a:cxnLst>
                <a:cxn ang="0">
                  <a:pos x="56" y="51"/>
                </a:cxn>
                <a:cxn ang="0">
                  <a:pos x="51" y="55"/>
                </a:cxn>
                <a:cxn ang="0">
                  <a:pos x="43" y="57"/>
                </a:cxn>
                <a:cxn ang="0">
                  <a:pos x="33" y="54"/>
                </a:cxn>
                <a:cxn ang="0">
                  <a:pos x="26" y="51"/>
                </a:cxn>
                <a:cxn ang="0">
                  <a:pos x="7" y="32"/>
                </a:cxn>
                <a:cxn ang="0">
                  <a:pos x="3" y="25"/>
                </a:cxn>
                <a:cxn ang="0">
                  <a:pos x="0" y="14"/>
                </a:cxn>
                <a:cxn ang="0">
                  <a:pos x="3" y="7"/>
                </a:cxn>
                <a:cxn ang="0">
                  <a:pos x="7" y="2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9" y="10"/>
                </a:cxn>
                <a:cxn ang="0">
                  <a:pos x="21" y="14"/>
                </a:cxn>
                <a:cxn ang="0">
                  <a:pos x="14" y="22"/>
                </a:cxn>
                <a:cxn ang="0">
                  <a:pos x="15" y="26"/>
                </a:cxn>
                <a:cxn ang="0">
                  <a:pos x="32" y="42"/>
                </a:cxn>
                <a:cxn ang="0">
                  <a:pos x="35" y="44"/>
                </a:cxn>
                <a:cxn ang="0">
                  <a:pos x="43" y="36"/>
                </a:cxn>
                <a:cxn ang="0">
                  <a:pos x="47" y="38"/>
                </a:cxn>
                <a:cxn ang="0">
                  <a:pos x="54" y="42"/>
                </a:cxn>
                <a:cxn ang="0">
                  <a:pos x="57" y="44"/>
                </a:cxn>
                <a:cxn ang="0">
                  <a:pos x="57" y="45"/>
                </a:cxn>
                <a:cxn ang="0">
                  <a:pos x="56" y="51"/>
                </a:cxn>
              </a:cxnLst>
              <a:rect l="0" t="0" r="r" b="b"/>
              <a:pathLst>
                <a:path w="57" h="57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13" tIns="60956" rIns="121913" bIns="60956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6" name="Group 173"/>
          <p:cNvGrpSpPr/>
          <p:nvPr/>
        </p:nvGrpSpPr>
        <p:grpSpPr>
          <a:xfrm>
            <a:off x="5366607" y="3580054"/>
            <a:ext cx="625327" cy="607424"/>
            <a:chOff x="3428938" y="4190009"/>
            <a:chExt cx="469021" cy="455593"/>
          </a:xfrm>
        </p:grpSpPr>
        <p:sp>
          <p:nvSpPr>
            <p:cNvPr id="137" name="Oval 174"/>
            <p:cNvSpPr>
              <a:spLocks noChangeAspect="1"/>
            </p:cNvSpPr>
            <p:nvPr/>
          </p:nvSpPr>
          <p:spPr>
            <a:xfrm>
              <a:off x="3428938" y="4190009"/>
              <a:ext cx="469021" cy="45559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8" name="Freeform 83"/>
            <p:cNvSpPr>
              <a:spLocks noEditPoints="1"/>
            </p:cNvSpPr>
            <p:nvPr/>
          </p:nvSpPr>
          <p:spPr bwMode="auto">
            <a:xfrm>
              <a:off x="3571129" y="4279327"/>
              <a:ext cx="184638" cy="276957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13" tIns="60956" rIns="121913" bIns="60956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9" name="Group 176"/>
          <p:cNvGrpSpPr/>
          <p:nvPr/>
        </p:nvGrpSpPr>
        <p:grpSpPr>
          <a:xfrm>
            <a:off x="5366607" y="2644841"/>
            <a:ext cx="625327" cy="607424"/>
            <a:chOff x="6299532" y="3384456"/>
            <a:chExt cx="469021" cy="455593"/>
          </a:xfrm>
        </p:grpSpPr>
        <p:sp>
          <p:nvSpPr>
            <p:cNvPr id="140" name="Oval 177"/>
            <p:cNvSpPr>
              <a:spLocks noChangeAspect="1"/>
            </p:cNvSpPr>
            <p:nvPr/>
          </p:nvSpPr>
          <p:spPr>
            <a:xfrm>
              <a:off x="6299532" y="3384456"/>
              <a:ext cx="469021" cy="45559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1" name="Freeform 36"/>
            <p:cNvSpPr>
              <a:spLocks noEditPoints="1"/>
            </p:cNvSpPr>
            <p:nvPr/>
          </p:nvSpPr>
          <p:spPr bwMode="auto">
            <a:xfrm>
              <a:off x="6435895" y="3505670"/>
              <a:ext cx="196295" cy="213164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13" tIns="60956" rIns="121913" bIns="60956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42" name="Group 179"/>
          <p:cNvGrpSpPr/>
          <p:nvPr/>
        </p:nvGrpSpPr>
        <p:grpSpPr>
          <a:xfrm>
            <a:off x="8368239" y="2644841"/>
            <a:ext cx="625327" cy="607424"/>
            <a:chOff x="630683" y="4190009"/>
            <a:chExt cx="469021" cy="455593"/>
          </a:xfrm>
        </p:grpSpPr>
        <p:sp>
          <p:nvSpPr>
            <p:cNvPr id="143" name="Oval 180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4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13" tIns="60956" rIns="121913" bIns="60956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45" name="Group 182"/>
          <p:cNvGrpSpPr/>
          <p:nvPr/>
        </p:nvGrpSpPr>
        <p:grpSpPr>
          <a:xfrm>
            <a:off x="8368239" y="1742161"/>
            <a:ext cx="625327" cy="607424"/>
            <a:chOff x="3425803" y="3384456"/>
            <a:chExt cx="469021" cy="455593"/>
          </a:xfrm>
        </p:grpSpPr>
        <p:sp>
          <p:nvSpPr>
            <p:cNvPr id="146" name="Oval 183"/>
            <p:cNvSpPr>
              <a:spLocks noChangeAspect="1"/>
            </p:cNvSpPr>
            <p:nvPr/>
          </p:nvSpPr>
          <p:spPr>
            <a:xfrm>
              <a:off x="3425803" y="3384456"/>
              <a:ext cx="469021" cy="45559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7" name="Freeform 5"/>
            <p:cNvSpPr>
              <a:spLocks noEditPoints="1"/>
            </p:cNvSpPr>
            <p:nvPr/>
          </p:nvSpPr>
          <p:spPr bwMode="auto">
            <a:xfrm>
              <a:off x="3520613" y="3471340"/>
              <a:ext cx="279400" cy="279400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13" tIns="60956" rIns="121913" bIns="60956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14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48" name="Footer Text"/>
          <p:cNvSpPr txBox="1"/>
          <p:nvPr/>
        </p:nvSpPr>
        <p:spPr>
          <a:xfrm>
            <a:off x="923027" y="4934109"/>
            <a:ext cx="10345951" cy="2711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1218565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rPr>
              <a:t>双击输入替换内容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cs typeface="+mn-ea"/>
                <a:sym typeface="Arial" panose="020B0604020202020204" pitchFamily="34" charset="0"/>
              </a:rPr>
              <a:t>58pic.com</a:t>
            </a:r>
          </a:p>
        </p:txBody>
      </p:sp>
      <p:cxnSp>
        <p:nvCxnSpPr>
          <p:cNvPr id="149" name="Straight Line buttom"/>
          <p:cNvCxnSpPr/>
          <p:nvPr/>
        </p:nvCxnSpPr>
        <p:spPr>
          <a:xfrm>
            <a:off x="914684" y="4756182"/>
            <a:ext cx="10362632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>
            <a:extLst>
              <a:ext uri="{FF2B5EF4-FFF2-40B4-BE49-F238E27FC236}">
                <a16:creationId xmlns:a16="http://schemas.microsoft.com/office/drawing/2014/main" id="{A24D71A5-E367-4F74-8DAF-773EF39ED01A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A41FB905-45EA-4BB9-A04F-C3B489907B0A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0"/>
                            </p:stCondLst>
                            <p:childTnLst>
                              <p:par>
                                <p:cTn id="8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00"/>
                            </p:stCondLst>
                            <p:childTnLst>
                              <p:par>
                                <p:cTn id="10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500"/>
                            </p:stCondLst>
                            <p:childTnLst>
                              <p:par>
                                <p:cTn id="111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13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bldLvl="0" animBg="1"/>
      <p:bldP spid="106" grpId="0"/>
      <p:bldP spid="107" grpId="0"/>
      <p:bldP spid="108" grpId="0"/>
      <p:bldP spid="109" grpId="0"/>
      <p:bldP spid="110" grpId="0"/>
      <p:bldP spid="111" grpId="0"/>
      <p:bldP spid="14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/>
          <p:nvPr/>
        </p:nvGrpSpPr>
        <p:grpSpPr>
          <a:xfrm>
            <a:off x="2041633" y="1587562"/>
            <a:ext cx="4082232" cy="583197"/>
            <a:chOff x="1838434" y="1562260"/>
            <a:chExt cx="4082232" cy="583197"/>
          </a:xfrm>
        </p:grpSpPr>
        <p:sp>
          <p:nvSpPr>
            <p:cNvPr id="38" name="TextBox 2"/>
            <p:cNvSpPr txBox="1"/>
            <p:nvPr/>
          </p:nvSpPr>
          <p:spPr bwMode="auto">
            <a:xfrm>
              <a:off x="1838434" y="1820857"/>
              <a:ext cx="4082232" cy="324600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58pic.com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9" name="TextBox 3"/>
            <p:cNvSpPr txBox="1"/>
            <p:nvPr/>
          </p:nvSpPr>
          <p:spPr bwMode="auto">
            <a:xfrm>
              <a:off x="1838434" y="1562260"/>
              <a:ext cx="1433085" cy="25859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lnSpcReduction="1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输入标题</a:t>
              </a:r>
            </a:p>
          </p:txBody>
        </p:sp>
      </p:grpSp>
      <p:grpSp>
        <p:nvGrpSpPr>
          <p:cNvPr id="5" name="Group 7"/>
          <p:cNvGrpSpPr/>
          <p:nvPr/>
        </p:nvGrpSpPr>
        <p:grpSpPr>
          <a:xfrm>
            <a:off x="2041633" y="2554442"/>
            <a:ext cx="4082232" cy="583197"/>
            <a:chOff x="1838434" y="2485763"/>
            <a:chExt cx="4082232" cy="583197"/>
          </a:xfrm>
        </p:grpSpPr>
        <p:sp>
          <p:nvSpPr>
            <p:cNvPr id="36" name="TextBox 55"/>
            <p:cNvSpPr txBox="1"/>
            <p:nvPr/>
          </p:nvSpPr>
          <p:spPr bwMode="auto">
            <a:xfrm>
              <a:off x="1838434" y="2744360"/>
              <a:ext cx="4082232" cy="324600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58pic.com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7" name="TextBox 6"/>
            <p:cNvSpPr txBox="1"/>
            <p:nvPr/>
          </p:nvSpPr>
          <p:spPr bwMode="auto">
            <a:xfrm>
              <a:off x="1838434" y="2485763"/>
              <a:ext cx="1433085" cy="25859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Autofit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输入标题</a:t>
              </a:r>
            </a:p>
          </p:txBody>
        </p:sp>
      </p:grpSp>
      <p:sp>
        <p:nvSpPr>
          <p:cNvPr id="19" name="Oval 34"/>
          <p:cNvSpPr/>
          <p:nvPr/>
        </p:nvSpPr>
        <p:spPr>
          <a:xfrm>
            <a:off x="6384032" y="2464674"/>
            <a:ext cx="762731" cy="76273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 sz="2135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0" name="Oval 39"/>
          <p:cNvSpPr/>
          <p:nvPr/>
        </p:nvSpPr>
        <p:spPr>
          <a:xfrm>
            <a:off x="6384032" y="1497795"/>
            <a:ext cx="762731" cy="76273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sz="2135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1" name="Oval 44"/>
          <p:cNvSpPr/>
          <p:nvPr/>
        </p:nvSpPr>
        <p:spPr>
          <a:xfrm>
            <a:off x="1100612" y="1497795"/>
            <a:ext cx="762731" cy="76273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sz="2135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2" name="Oval 49"/>
          <p:cNvSpPr/>
          <p:nvPr/>
        </p:nvSpPr>
        <p:spPr>
          <a:xfrm>
            <a:off x="1100612" y="2464674"/>
            <a:ext cx="762731" cy="76273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/>
          <a:p>
            <a:pPr algn="ctr"/>
            <a:endParaRPr sz="2135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3" name="Freeform: Shape 51"/>
          <p:cNvSpPr/>
          <p:nvPr/>
        </p:nvSpPr>
        <p:spPr bwMode="auto">
          <a:xfrm>
            <a:off x="6511939" y="1632565"/>
            <a:ext cx="493192" cy="493192"/>
          </a:xfrm>
          <a:custGeom>
            <a:avLst/>
            <a:gdLst>
              <a:gd name="T0" fmla="*/ 74 w 236"/>
              <a:gd name="T1" fmla="*/ 160 h 236"/>
              <a:gd name="T2" fmla="*/ 93 w 236"/>
              <a:gd name="T3" fmla="*/ 160 h 236"/>
              <a:gd name="T4" fmla="*/ 93 w 236"/>
              <a:gd name="T5" fmla="*/ 103 h 236"/>
              <a:gd name="T6" fmla="*/ 74 w 236"/>
              <a:gd name="T7" fmla="*/ 103 h 236"/>
              <a:gd name="T8" fmla="*/ 74 w 236"/>
              <a:gd name="T9" fmla="*/ 160 h 236"/>
              <a:gd name="T10" fmla="*/ 140 w 236"/>
              <a:gd name="T11" fmla="*/ 102 h 236"/>
              <a:gd name="T12" fmla="*/ 122 w 236"/>
              <a:gd name="T13" fmla="*/ 111 h 236"/>
              <a:gd name="T14" fmla="*/ 122 w 236"/>
              <a:gd name="T15" fmla="*/ 103 h 236"/>
              <a:gd name="T16" fmla="*/ 103 w 236"/>
              <a:gd name="T17" fmla="*/ 103 h 236"/>
              <a:gd name="T18" fmla="*/ 103 w 236"/>
              <a:gd name="T19" fmla="*/ 160 h 236"/>
              <a:gd name="T20" fmla="*/ 122 w 236"/>
              <a:gd name="T21" fmla="*/ 160 h 236"/>
              <a:gd name="T22" fmla="*/ 122 w 236"/>
              <a:gd name="T23" fmla="*/ 128 h 236"/>
              <a:gd name="T24" fmla="*/ 123 w 236"/>
              <a:gd name="T25" fmla="*/ 124 h 236"/>
              <a:gd name="T26" fmla="*/ 133 w 236"/>
              <a:gd name="T27" fmla="*/ 117 h 236"/>
              <a:gd name="T28" fmla="*/ 142 w 236"/>
              <a:gd name="T29" fmla="*/ 130 h 236"/>
              <a:gd name="T30" fmla="*/ 142 w 236"/>
              <a:gd name="T31" fmla="*/ 160 h 236"/>
              <a:gd name="T32" fmla="*/ 161 w 236"/>
              <a:gd name="T33" fmla="*/ 160 h 236"/>
              <a:gd name="T34" fmla="*/ 161 w 236"/>
              <a:gd name="T35" fmla="*/ 160 h 236"/>
              <a:gd name="T36" fmla="*/ 161 w 236"/>
              <a:gd name="T37" fmla="*/ 127 h 236"/>
              <a:gd name="T38" fmla="*/ 140 w 236"/>
              <a:gd name="T39" fmla="*/ 102 h 236"/>
              <a:gd name="T40" fmla="*/ 122 w 236"/>
              <a:gd name="T41" fmla="*/ 111 h 236"/>
              <a:gd name="T42" fmla="*/ 122 w 236"/>
              <a:gd name="T43" fmla="*/ 111 h 236"/>
              <a:gd name="T44" fmla="*/ 122 w 236"/>
              <a:gd name="T45" fmla="*/ 111 h 236"/>
              <a:gd name="T46" fmla="*/ 83 w 236"/>
              <a:gd name="T47" fmla="*/ 75 h 236"/>
              <a:gd name="T48" fmla="*/ 73 w 236"/>
              <a:gd name="T49" fmla="*/ 85 h 236"/>
              <a:gd name="T50" fmla="*/ 83 w 236"/>
              <a:gd name="T51" fmla="*/ 95 h 236"/>
              <a:gd name="T52" fmla="*/ 83 w 236"/>
              <a:gd name="T53" fmla="*/ 95 h 236"/>
              <a:gd name="T54" fmla="*/ 94 w 236"/>
              <a:gd name="T55" fmla="*/ 85 h 236"/>
              <a:gd name="T56" fmla="*/ 83 w 236"/>
              <a:gd name="T57" fmla="*/ 75 h 236"/>
              <a:gd name="T58" fmla="*/ 118 w 236"/>
              <a:gd name="T59" fmla="*/ 0 h 236"/>
              <a:gd name="T60" fmla="*/ 0 w 236"/>
              <a:gd name="T61" fmla="*/ 118 h 236"/>
              <a:gd name="T62" fmla="*/ 118 w 236"/>
              <a:gd name="T63" fmla="*/ 236 h 236"/>
              <a:gd name="T64" fmla="*/ 236 w 236"/>
              <a:gd name="T65" fmla="*/ 118 h 236"/>
              <a:gd name="T66" fmla="*/ 118 w 236"/>
              <a:gd name="T67" fmla="*/ 0 h 236"/>
              <a:gd name="T68" fmla="*/ 181 w 236"/>
              <a:gd name="T69" fmla="*/ 172 h 236"/>
              <a:gd name="T70" fmla="*/ 171 w 236"/>
              <a:gd name="T71" fmla="*/ 181 h 236"/>
              <a:gd name="T72" fmla="*/ 64 w 236"/>
              <a:gd name="T73" fmla="*/ 181 h 236"/>
              <a:gd name="T74" fmla="*/ 55 w 236"/>
              <a:gd name="T75" fmla="*/ 172 h 236"/>
              <a:gd name="T76" fmla="*/ 55 w 236"/>
              <a:gd name="T77" fmla="*/ 63 h 236"/>
              <a:gd name="T78" fmla="*/ 64 w 236"/>
              <a:gd name="T79" fmla="*/ 54 h 236"/>
              <a:gd name="T80" fmla="*/ 171 w 236"/>
              <a:gd name="T81" fmla="*/ 54 h 236"/>
              <a:gd name="T82" fmla="*/ 181 w 236"/>
              <a:gd name="T83" fmla="*/ 63 h 236"/>
              <a:gd name="T84" fmla="*/ 181 w 236"/>
              <a:gd name="T85" fmla="*/ 172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6" h="236">
                <a:moveTo>
                  <a:pt x="74" y="160"/>
                </a:moveTo>
                <a:cubicBezTo>
                  <a:pt x="93" y="160"/>
                  <a:pt x="93" y="160"/>
                  <a:pt x="93" y="160"/>
                </a:cubicBezTo>
                <a:cubicBezTo>
                  <a:pt x="93" y="103"/>
                  <a:pt x="93" y="103"/>
                  <a:pt x="93" y="103"/>
                </a:cubicBezTo>
                <a:cubicBezTo>
                  <a:pt x="74" y="103"/>
                  <a:pt x="74" y="103"/>
                  <a:pt x="74" y="103"/>
                </a:cubicBezTo>
                <a:lnTo>
                  <a:pt x="74" y="160"/>
                </a:lnTo>
                <a:close/>
                <a:moveTo>
                  <a:pt x="140" y="102"/>
                </a:moveTo>
                <a:cubicBezTo>
                  <a:pt x="129" y="102"/>
                  <a:pt x="125" y="107"/>
                  <a:pt x="122" y="111"/>
                </a:cubicBezTo>
                <a:cubicBezTo>
                  <a:pt x="122" y="103"/>
                  <a:pt x="122" y="103"/>
                  <a:pt x="122" y="103"/>
                </a:cubicBezTo>
                <a:cubicBezTo>
                  <a:pt x="103" y="103"/>
                  <a:pt x="103" y="103"/>
                  <a:pt x="103" y="103"/>
                </a:cubicBezTo>
                <a:cubicBezTo>
                  <a:pt x="104" y="108"/>
                  <a:pt x="103" y="160"/>
                  <a:pt x="103" y="160"/>
                </a:cubicBezTo>
                <a:cubicBezTo>
                  <a:pt x="122" y="160"/>
                  <a:pt x="122" y="160"/>
                  <a:pt x="122" y="160"/>
                </a:cubicBezTo>
                <a:cubicBezTo>
                  <a:pt x="122" y="128"/>
                  <a:pt x="122" y="128"/>
                  <a:pt x="122" y="128"/>
                </a:cubicBezTo>
                <a:cubicBezTo>
                  <a:pt x="122" y="127"/>
                  <a:pt x="123" y="125"/>
                  <a:pt x="123" y="124"/>
                </a:cubicBezTo>
                <a:cubicBezTo>
                  <a:pt x="124" y="120"/>
                  <a:pt x="128" y="117"/>
                  <a:pt x="133" y="117"/>
                </a:cubicBezTo>
                <a:cubicBezTo>
                  <a:pt x="140" y="117"/>
                  <a:pt x="142" y="122"/>
                  <a:pt x="142" y="130"/>
                </a:cubicBezTo>
                <a:cubicBezTo>
                  <a:pt x="142" y="160"/>
                  <a:pt x="142" y="160"/>
                  <a:pt x="142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1" y="127"/>
                  <a:pt x="161" y="127"/>
                  <a:pt x="161" y="127"/>
                </a:cubicBezTo>
                <a:cubicBezTo>
                  <a:pt x="161" y="110"/>
                  <a:pt x="152" y="102"/>
                  <a:pt x="140" y="102"/>
                </a:cubicBezTo>
                <a:close/>
                <a:moveTo>
                  <a:pt x="122" y="111"/>
                </a:moveTo>
                <a:cubicBezTo>
                  <a:pt x="122" y="111"/>
                  <a:pt x="122" y="111"/>
                  <a:pt x="122" y="111"/>
                </a:cubicBezTo>
                <a:cubicBezTo>
                  <a:pt x="122" y="111"/>
                  <a:pt x="122" y="111"/>
                  <a:pt x="122" y="111"/>
                </a:cubicBezTo>
                <a:close/>
                <a:moveTo>
                  <a:pt x="83" y="75"/>
                </a:moveTo>
                <a:cubicBezTo>
                  <a:pt x="77" y="75"/>
                  <a:pt x="73" y="80"/>
                  <a:pt x="73" y="85"/>
                </a:cubicBezTo>
                <a:cubicBezTo>
                  <a:pt x="73" y="91"/>
                  <a:pt x="77" y="95"/>
                  <a:pt x="83" y="95"/>
                </a:cubicBezTo>
                <a:cubicBezTo>
                  <a:pt x="83" y="95"/>
                  <a:pt x="83" y="95"/>
                  <a:pt x="83" y="95"/>
                </a:cubicBezTo>
                <a:cubicBezTo>
                  <a:pt x="90" y="95"/>
                  <a:pt x="94" y="91"/>
                  <a:pt x="94" y="85"/>
                </a:cubicBezTo>
                <a:cubicBezTo>
                  <a:pt x="94" y="80"/>
                  <a:pt x="90" y="75"/>
                  <a:pt x="83" y="75"/>
                </a:cubicBezTo>
                <a:close/>
                <a:moveTo>
                  <a:pt x="118" y="0"/>
                </a:moveTo>
                <a:cubicBezTo>
                  <a:pt x="53" y="0"/>
                  <a:pt x="0" y="53"/>
                  <a:pt x="0" y="118"/>
                </a:cubicBezTo>
                <a:cubicBezTo>
                  <a:pt x="0" y="183"/>
                  <a:pt x="53" y="236"/>
                  <a:pt x="118" y="236"/>
                </a:cubicBezTo>
                <a:cubicBezTo>
                  <a:pt x="183" y="236"/>
                  <a:pt x="236" y="183"/>
                  <a:pt x="236" y="118"/>
                </a:cubicBezTo>
                <a:cubicBezTo>
                  <a:pt x="236" y="53"/>
                  <a:pt x="183" y="0"/>
                  <a:pt x="118" y="0"/>
                </a:cubicBezTo>
                <a:close/>
                <a:moveTo>
                  <a:pt x="181" y="172"/>
                </a:moveTo>
                <a:cubicBezTo>
                  <a:pt x="181" y="177"/>
                  <a:pt x="176" y="181"/>
                  <a:pt x="171" y="181"/>
                </a:cubicBezTo>
                <a:cubicBezTo>
                  <a:pt x="64" y="181"/>
                  <a:pt x="64" y="181"/>
                  <a:pt x="64" y="181"/>
                </a:cubicBezTo>
                <a:cubicBezTo>
                  <a:pt x="59" y="181"/>
                  <a:pt x="55" y="177"/>
                  <a:pt x="55" y="172"/>
                </a:cubicBezTo>
                <a:cubicBezTo>
                  <a:pt x="55" y="63"/>
                  <a:pt x="55" y="63"/>
                  <a:pt x="55" y="63"/>
                </a:cubicBezTo>
                <a:cubicBezTo>
                  <a:pt x="55" y="58"/>
                  <a:pt x="59" y="54"/>
                  <a:pt x="64" y="54"/>
                </a:cubicBezTo>
                <a:cubicBezTo>
                  <a:pt x="171" y="54"/>
                  <a:pt x="171" y="54"/>
                  <a:pt x="171" y="54"/>
                </a:cubicBezTo>
                <a:cubicBezTo>
                  <a:pt x="176" y="54"/>
                  <a:pt x="181" y="58"/>
                  <a:pt x="181" y="63"/>
                </a:cubicBezTo>
                <a:cubicBezTo>
                  <a:pt x="181" y="172"/>
                  <a:pt x="181" y="172"/>
                  <a:pt x="181" y="1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2135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4" name="Freeform: Shape 52"/>
          <p:cNvSpPr/>
          <p:nvPr/>
        </p:nvSpPr>
        <p:spPr bwMode="auto">
          <a:xfrm>
            <a:off x="1257783" y="2599443"/>
            <a:ext cx="493192" cy="493192"/>
          </a:xfrm>
          <a:custGeom>
            <a:avLst/>
            <a:gdLst>
              <a:gd name="T0" fmla="*/ 187 w 228"/>
              <a:gd name="T1" fmla="*/ 114 h 240"/>
              <a:gd name="T2" fmla="*/ 114 w 228"/>
              <a:gd name="T3" fmla="*/ 40 h 240"/>
              <a:gd name="T4" fmla="*/ 40 w 228"/>
              <a:gd name="T5" fmla="*/ 114 h 240"/>
              <a:gd name="T6" fmla="*/ 68 w 228"/>
              <a:gd name="T7" fmla="*/ 171 h 240"/>
              <a:gd name="T8" fmla="*/ 74 w 228"/>
              <a:gd name="T9" fmla="*/ 173 h 240"/>
              <a:gd name="T10" fmla="*/ 81 w 228"/>
              <a:gd name="T11" fmla="*/ 169 h 240"/>
              <a:gd name="T12" fmla="*/ 79 w 228"/>
              <a:gd name="T13" fmla="*/ 156 h 240"/>
              <a:gd name="T14" fmla="*/ 59 w 228"/>
              <a:gd name="T15" fmla="*/ 114 h 240"/>
              <a:gd name="T16" fmla="*/ 114 w 228"/>
              <a:gd name="T17" fmla="*/ 59 h 240"/>
              <a:gd name="T18" fmla="*/ 169 w 228"/>
              <a:gd name="T19" fmla="*/ 114 h 240"/>
              <a:gd name="T20" fmla="*/ 152 w 228"/>
              <a:gd name="T21" fmla="*/ 153 h 240"/>
              <a:gd name="T22" fmla="*/ 151 w 228"/>
              <a:gd name="T23" fmla="*/ 166 h 240"/>
              <a:gd name="T24" fmla="*/ 165 w 228"/>
              <a:gd name="T25" fmla="*/ 167 h 240"/>
              <a:gd name="T26" fmla="*/ 187 w 228"/>
              <a:gd name="T27" fmla="*/ 114 h 240"/>
              <a:gd name="T28" fmla="*/ 116 w 228"/>
              <a:gd name="T29" fmla="*/ 79 h 240"/>
              <a:gd name="T30" fmla="*/ 81 w 228"/>
              <a:gd name="T31" fmla="*/ 114 h 240"/>
              <a:gd name="T32" fmla="*/ 101 w 228"/>
              <a:gd name="T33" fmla="*/ 144 h 240"/>
              <a:gd name="T34" fmla="*/ 101 w 228"/>
              <a:gd name="T35" fmla="*/ 226 h 240"/>
              <a:gd name="T36" fmla="*/ 115 w 228"/>
              <a:gd name="T37" fmla="*/ 240 h 240"/>
              <a:gd name="T38" fmla="*/ 129 w 228"/>
              <a:gd name="T39" fmla="*/ 226 h 240"/>
              <a:gd name="T40" fmla="*/ 129 w 228"/>
              <a:gd name="T41" fmla="*/ 145 h 240"/>
              <a:gd name="T42" fmla="*/ 150 w 228"/>
              <a:gd name="T43" fmla="*/ 114 h 240"/>
              <a:gd name="T44" fmla="*/ 116 w 228"/>
              <a:gd name="T45" fmla="*/ 79 h 240"/>
              <a:gd name="T46" fmla="*/ 114 w 228"/>
              <a:gd name="T47" fmla="*/ 0 h 240"/>
              <a:gd name="T48" fmla="*/ 0 w 228"/>
              <a:gd name="T49" fmla="*/ 114 h 240"/>
              <a:gd name="T50" fmla="*/ 52 w 228"/>
              <a:gd name="T51" fmla="*/ 209 h 240"/>
              <a:gd name="T52" fmla="*/ 57 w 228"/>
              <a:gd name="T53" fmla="*/ 211 h 240"/>
              <a:gd name="T54" fmla="*/ 65 w 228"/>
              <a:gd name="T55" fmla="*/ 206 h 240"/>
              <a:gd name="T56" fmla="*/ 62 w 228"/>
              <a:gd name="T57" fmla="*/ 193 h 240"/>
              <a:gd name="T58" fmla="*/ 19 w 228"/>
              <a:gd name="T59" fmla="*/ 114 h 240"/>
              <a:gd name="T60" fmla="*/ 114 w 228"/>
              <a:gd name="T61" fmla="*/ 18 h 240"/>
              <a:gd name="T62" fmla="*/ 209 w 228"/>
              <a:gd name="T63" fmla="*/ 114 h 240"/>
              <a:gd name="T64" fmla="*/ 168 w 228"/>
              <a:gd name="T65" fmla="*/ 192 h 240"/>
              <a:gd name="T66" fmla="*/ 165 w 228"/>
              <a:gd name="T67" fmla="*/ 205 h 240"/>
              <a:gd name="T68" fmla="*/ 178 w 228"/>
              <a:gd name="T69" fmla="*/ 208 h 240"/>
              <a:gd name="T70" fmla="*/ 228 w 228"/>
              <a:gd name="T71" fmla="*/ 114 h 240"/>
              <a:gd name="T72" fmla="*/ 114 w 228"/>
              <a:gd name="T73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8" h="240">
                <a:moveTo>
                  <a:pt x="187" y="114"/>
                </a:moveTo>
                <a:cubicBezTo>
                  <a:pt x="187" y="73"/>
                  <a:pt x="154" y="40"/>
                  <a:pt x="114" y="40"/>
                </a:cubicBezTo>
                <a:cubicBezTo>
                  <a:pt x="73" y="40"/>
                  <a:pt x="40" y="73"/>
                  <a:pt x="40" y="114"/>
                </a:cubicBezTo>
                <a:cubicBezTo>
                  <a:pt x="40" y="136"/>
                  <a:pt x="50" y="157"/>
                  <a:pt x="68" y="171"/>
                </a:cubicBezTo>
                <a:cubicBezTo>
                  <a:pt x="69" y="172"/>
                  <a:pt x="71" y="173"/>
                  <a:pt x="74" y="173"/>
                </a:cubicBezTo>
                <a:cubicBezTo>
                  <a:pt x="76" y="173"/>
                  <a:pt x="79" y="171"/>
                  <a:pt x="81" y="169"/>
                </a:cubicBezTo>
                <a:cubicBezTo>
                  <a:pt x="84" y="165"/>
                  <a:pt x="83" y="159"/>
                  <a:pt x="79" y="156"/>
                </a:cubicBezTo>
                <a:cubicBezTo>
                  <a:pt x="67" y="146"/>
                  <a:pt x="59" y="130"/>
                  <a:pt x="59" y="114"/>
                </a:cubicBezTo>
                <a:cubicBezTo>
                  <a:pt x="59" y="83"/>
                  <a:pt x="84" y="59"/>
                  <a:pt x="114" y="59"/>
                </a:cubicBezTo>
                <a:cubicBezTo>
                  <a:pt x="144" y="59"/>
                  <a:pt x="169" y="83"/>
                  <a:pt x="169" y="114"/>
                </a:cubicBezTo>
                <a:cubicBezTo>
                  <a:pt x="169" y="129"/>
                  <a:pt x="163" y="143"/>
                  <a:pt x="152" y="153"/>
                </a:cubicBezTo>
                <a:cubicBezTo>
                  <a:pt x="148" y="157"/>
                  <a:pt x="148" y="163"/>
                  <a:pt x="151" y="166"/>
                </a:cubicBezTo>
                <a:cubicBezTo>
                  <a:pt x="155" y="170"/>
                  <a:pt x="161" y="170"/>
                  <a:pt x="165" y="167"/>
                </a:cubicBezTo>
                <a:cubicBezTo>
                  <a:pt x="179" y="153"/>
                  <a:pt x="187" y="134"/>
                  <a:pt x="187" y="114"/>
                </a:cubicBezTo>
                <a:close/>
                <a:moveTo>
                  <a:pt x="116" y="79"/>
                </a:moveTo>
                <a:cubicBezTo>
                  <a:pt x="97" y="79"/>
                  <a:pt x="81" y="95"/>
                  <a:pt x="81" y="114"/>
                </a:cubicBezTo>
                <a:cubicBezTo>
                  <a:pt x="81" y="127"/>
                  <a:pt x="89" y="139"/>
                  <a:pt x="101" y="144"/>
                </a:cubicBezTo>
                <a:cubicBezTo>
                  <a:pt x="101" y="226"/>
                  <a:pt x="101" y="226"/>
                  <a:pt x="101" y="226"/>
                </a:cubicBezTo>
                <a:cubicBezTo>
                  <a:pt x="101" y="233"/>
                  <a:pt x="107" y="240"/>
                  <a:pt x="115" y="240"/>
                </a:cubicBezTo>
                <a:cubicBezTo>
                  <a:pt x="123" y="240"/>
                  <a:pt x="129" y="233"/>
                  <a:pt x="129" y="226"/>
                </a:cubicBezTo>
                <a:cubicBezTo>
                  <a:pt x="129" y="145"/>
                  <a:pt x="129" y="145"/>
                  <a:pt x="129" y="145"/>
                </a:cubicBezTo>
                <a:cubicBezTo>
                  <a:pt x="141" y="140"/>
                  <a:pt x="150" y="128"/>
                  <a:pt x="150" y="114"/>
                </a:cubicBezTo>
                <a:cubicBezTo>
                  <a:pt x="150" y="95"/>
                  <a:pt x="134" y="79"/>
                  <a:pt x="116" y="79"/>
                </a:cubicBezTo>
                <a:close/>
                <a:moveTo>
                  <a:pt x="114" y="0"/>
                </a:moveTo>
                <a:cubicBezTo>
                  <a:pt x="51" y="0"/>
                  <a:pt x="0" y="51"/>
                  <a:pt x="0" y="114"/>
                </a:cubicBezTo>
                <a:cubicBezTo>
                  <a:pt x="0" y="152"/>
                  <a:pt x="19" y="188"/>
                  <a:pt x="52" y="209"/>
                </a:cubicBezTo>
                <a:cubicBezTo>
                  <a:pt x="54" y="210"/>
                  <a:pt x="55" y="211"/>
                  <a:pt x="57" y="211"/>
                </a:cubicBezTo>
                <a:cubicBezTo>
                  <a:pt x="60" y="211"/>
                  <a:pt x="63" y="209"/>
                  <a:pt x="65" y="206"/>
                </a:cubicBezTo>
                <a:cubicBezTo>
                  <a:pt x="68" y="202"/>
                  <a:pt x="67" y="196"/>
                  <a:pt x="62" y="193"/>
                </a:cubicBezTo>
                <a:cubicBezTo>
                  <a:pt x="35" y="176"/>
                  <a:pt x="19" y="146"/>
                  <a:pt x="19" y="114"/>
                </a:cubicBezTo>
                <a:cubicBezTo>
                  <a:pt x="19" y="61"/>
                  <a:pt x="61" y="18"/>
                  <a:pt x="114" y="18"/>
                </a:cubicBezTo>
                <a:cubicBezTo>
                  <a:pt x="166" y="18"/>
                  <a:pt x="209" y="61"/>
                  <a:pt x="209" y="114"/>
                </a:cubicBezTo>
                <a:cubicBezTo>
                  <a:pt x="209" y="145"/>
                  <a:pt x="194" y="174"/>
                  <a:pt x="168" y="192"/>
                </a:cubicBezTo>
                <a:cubicBezTo>
                  <a:pt x="163" y="195"/>
                  <a:pt x="162" y="201"/>
                  <a:pt x="165" y="205"/>
                </a:cubicBezTo>
                <a:cubicBezTo>
                  <a:pt x="168" y="209"/>
                  <a:pt x="174" y="211"/>
                  <a:pt x="178" y="208"/>
                </a:cubicBezTo>
                <a:cubicBezTo>
                  <a:pt x="209" y="186"/>
                  <a:pt x="228" y="151"/>
                  <a:pt x="228" y="114"/>
                </a:cubicBezTo>
                <a:cubicBezTo>
                  <a:pt x="228" y="51"/>
                  <a:pt x="177" y="0"/>
                  <a:pt x="11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2135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5" name="Freeform: Shape 53"/>
          <p:cNvSpPr/>
          <p:nvPr/>
        </p:nvSpPr>
        <p:spPr bwMode="auto">
          <a:xfrm>
            <a:off x="6505611" y="2599443"/>
            <a:ext cx="493192" cy="493192"/>
          </a:xfrm>
          <a:custGeom>
            <a:avLst/>
            <a:gdLst>
              <a:gd name="T0" fmla="*/ 0 w 236"/>
              <a:gd name="T1" fmla="*/ 118 h 236"/>
              <a:gd name="T2" fmla="*/ 236 w 236"/>
              <a:gd name="T3" fmla="*/ 118 h 236"/>
              <a:gd name="T4" fmla="*/ 150 w 236"/>
              <a:gd name="T5" fmla="*/ 168 h 236"/>
              <a:gd name="T6" fmla="*/ 128 w 236"/>
              <a:gd name="T7" fmla="*/ 196 h 236"/>
              <a:gd name="T8" fmla="*/ 125 w 236"/>
              <a:gd name="T9" fmla="*/ 199 h 236"/>
              <a:gd name="T10" fmla="*/ 111 w 236"/>
              <a:gd name="T11" fmla="*/ 198 h 236"/>
              <a:gd name="T12" fmla="*/ 110 w 236"/>
              <a:gd name="T13" fmla="*/ 180 h 236"/>
              <a:gd name="T14" fmla="*/ 90 w 236"/>
              <a:gd name="T15" fmla="*/ 173 h 236"/>
              <a:gd name="T16" fmla="*/ 79 w 236"/>
              <a:gd name="T17" fmla="*/ 166 h 236"/>
              <a:gd name="T18" fmla="*/ 78 w 236"/>
              <a:gd name="T19" fmla="*/ 160 h 236"/>
              <a:gd name="T20" fmla="*/ 89 w 236"/>
              <a:gd name="T21" fmla="*/ 147 h 236"/>
              <a:gd name="T22" fmla="*/ 91 w 236"/>
              <a:gd name="T23" fmla="*/ 148 h 236"/>
              <a:gd name="T24" fmla="*/ 119 w 236"/>
              <a:gd name="T25" fmla="*/ 160 h 236"/>
              <a:gd name="T26" fmla="*/ 137 w 236"/>
              <a:gd name="T27" fmla="*/ 145 h 236"/>
              <a:gd name="T28" fmla="*/ 133 w 236"/>
              <a:gd name="T29" fmla="*/ 137 h 236"/>
              <a:gd name="T30" fmla="*/ 122 w 236"/>
              <a:gd name="T31" fmla="*/ 130 h 236"/>
              <a:gd name="T32" fmla="*/ 109 w 236"/>
              <a:gd name="T33" fmla="*/ 125 h 236"/>
              <a:gd name="T34" fmla="*/ 98 w 236"/>
              <a:gd name="T35" fmla="*/ 120 h 236"/>
              <a:gd name="T36" fmla="*/ 89 w 236"/>
              <a:gd name="T37" fmla="*/ 113 h 236"/>
              <a:gd name="T38" fmla="*/ 82 w 236"/>
              <a:gd name="T39" fmla="*/ 103 h 236"/>
              <a:gd name="T40" fmla="*/ 79 w 236"/>
              <a:gd name="T41" fmla="*/ 90 h 236"/>
              <a:gd name="T42" fmla="*/ 110 w 236"/>
              <a:gd name="T43" fmla="*/ 57 h 236"/>
              <a:gd name="T44" fmla="*/ 111 w 236"/>
              <a:gd name="T45" fmla="*/ 38 h 236"/>
              <a:gd name="T46" fmla="*/ 125 w 236"/>
              <a:gd name="T47" fmla="*/ 37 h 236"/>
              <a:gd name="T48" fmla="*/ 128 w 236"/>
              <a:gd name="T49" fmla="*/ 40 h 236"/>
              <a:gd name="T50" fmla="*/ 137 w 236"/>
              <a:gd name="T51" fmla="*/ 58 h 236"/>
              <a:gd name="T52" fmla="*/ 151 w 236"/>
              <a:gd name="T53" fmla="*/ 65 h 236"/>
              <a:gd name="T54" fmla="*/ 155 w 236"/>
              <a:gd name="T55" fmla="*/ 69 h 236"/>
              <a:gd name="T56" fmla="*/ 149 w 236"/>
              <a:gd name="T57" fmla="*/ 85 h 236"/>
              <a:gd name="T58" fmla="*/ 144 w 236"/>
              <a:gd name="T59" fmla="*/ 86 h 236"/>
              <a:gd name="T60" fmla="*/ 140 w 236"/>
              <a:gd name="T61" fmla="*/ 82 h 236"/>
              <a:gd name="T62" fmla="*/ 128 w 236"/>
              <a:gd name="T63" fmla="*/ 77 h 236"/>
              <a:gd name="T64" fmla="*/ 107 w 236"/>
              <a:gd name="T65" fmla="*/ 80 h 236"/>
              <a:gd name="T66" fmla="*/ 102 w 236"/>
              <a:gd name="T67" fmla="*/ 94 h 236"/>
              <a:gd name="T68" fmla="*/ 108 w 236"/>
              <a:gd name="T69" fmla="*/ 101 h 236"/>
              <a:gd name="T70" fmla="*/ 118 w 236"/>
              <a:gd name="T71" fmla="*/ 106 h 236"/>
              <a:gd name="T72" fmla="*/ 132 w 236"/>
              <a:gd name="T73" fmla="*/ 112 h 236"/>
              <a:gd name="T74" fmla="*/ 145 w 236"/>
              <a:gd name="T75" fmla="*/ 119 h 236"/>
              <a:gd name="T76" fmla="*/ 155 w 236"/>
              <a:gd name="T77" fmla="*/ 129 h 236"/>
              <a:gd name="T78" fmla="*/ 159 w 236"/>
              <a:gd name="T79" fmla="*/ 144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36" h="236">
                <a:moveTo>
                  <a:pt x="118" y="0"/>
                </a:moveTo>
                <a:cubicBezTo>
                  <a:pt x="53" y="0"/>
                  <a:pt x="0" y="53"/>
                  <a:pt x="0" y="118"/>
                </a:cubicBezTo>
                <a:cubicBezTo>
                  <a:pt x="0" y="183"/>
                  <a:pt x="53" y="236"/>
                  <a:pt x="118" y="236"/>
                </a:cubicBezTo>
                <a:cubicBezTo>
                  <a:pt x="183" y="236"/>
                  <a:pt x="236" y="183"/>
                  <a:pt x="236" y="118"/>
                </a:cubicBezTo>
                <a:cubicBezTo>
                  <a:pt x="236" y="53"/>
                  <a:pt x="183" y="0"/>
                  <a:pt x="118" y="0"/>
                </a:cubicBezTo>
                <a:moveTo>
                  <a:pt x="150" y="168"/>
                </a:moveTo>
                <a:cubicBezTo>
                  <a:pt x="145" y="175"/>
                  <a:pt x="137" y="179"/>
                  <a:pt x="128" y="180"/>
                </a:cubicBezTo>
                <a:cubicBezTo>
                  <a:pt x="128" y="196"/>
                  <a:pt x="128" y="196"/>
                  <a:pt x="128" y="196"/>
                </a:cubicBezTo>
                <a:cubicBezTo>
                  <a:pt x="128" y="197"/>
                  <a:pt x="127" y="198"/>
                  <a:pt x="127" y="198"/>
                </a:cubicBezTo>
                <a:cubicBezTo>
                  <a:pt x="126" y="199"/>
                  <a:pt x="126" y="199"/>
                  <a:pt x="125" y="199"/>
                </a:cubicBezTo>
                <a:cubicBezTo>
                  <a:pt x="113" y="199"/>
                  <a:pt x="113" y="199"/>
                  <a:pt x="113" y="199"/>
                </a:cubicBezTo>
                <a:cubicBezTo>
                  <a:pt x="112" y="199"/>
                  <a:pt x="111" y="199"/>
                  <a:pt x="111" y="198"/>
                </a:cubicBezTo>
                <a:cubicBezTo>
                  <a:pt x="110" y="197"/>
                  <a:pt x="110" y="197"/>
                  <a:pt x="110" y="196"/>
                </a:cubicBezTo>
                <a:cubicBezTo>
                  <a:pt x="110" y="180"/>
                  <a:pt x="110" y="180"/>
                  <a:pt x="110" y="180"/>
                </a:cubicBezTo>
                <a:cubicBezTo>
                  <a:pt x="106" y="180"/>
                  <a:pt x="102" y="179"/>
                  <a:pt x="99" y="177"/>
                </a:cubicBezTo>
                <a:cubicBezTo>
                  <a:pt x="95" y="176"/>
                  <a:pt x="92" y="175"/>
                  <a:pt x="90" y="173"/>
                </a:cubicBezTo>
                <a:cubicBezTo>
                  <a:pt x="88" y="172"/>
                  <a:pt x="85" y="171"/>
                  <a:pt x="83" y="169"/>
                </a:cubicBezTo>
                <a:cubicBezTo>
                  <a:pt x="81" y="168"/>
                  <a:pt x="80" y="166"/>
                  <a:pt x="79" y="166"/>
                </a:cubicBezTo>
                <a:cubicBezTo>
                  <a:pt x="79" y="165"/>
                  <a:pt x="78" y="164"/>
                  <a:pt x="78" y="164"/>
                </a:cubicBezTo>
                <a:cubicBezTo>
                  <a:pt x="77" y="163"/>
                  <a:pt x="77" y="162"/>
                  <a:pt x="78" y="160"/>
                </a:cubicBezTo>
                <a:cubicBezTo>
                  <a:pt x="87" y="148"/>
                  <a:pt x="87" y="148"/>
                  <a:pt x="87" y="148"/>
                </a:cubicBezTo>
                <a:cubicBezTo>
                  <a:pt x="87" y="148"/>
                  <a:pt x="88" y="147"/>
                  <a:pt x="89" y="147"/>
                </a:cubicBezTo>
                <a:cubicBezTo>
                  <a:pt x="90" y="147"/>
                  <a:pt x="90" y="147"/>
                  <a:pt x="91" y="148"/>
                </a:cubicBezTo>
                <a:cubicBezTo>
                  <a:pt x="91" y="148"/>
                  <a:pt x="91" y="148"/>
                  <a:pt x="91" y="148"/>
                </a:cubicBezTo>
                <a:cubicBezTo>
                  <a:pt x="98" y="154"/>
                  <a:pt x="105" y="158"/>
                  <a:pt x="112" y="159"/>
                </a:cubicBezTo>
                <a:cubicBezTo>
                  <a:pt x="115" y="160"/>
                  <a:pt x="117" y="160"/>
                  <a:pt x="119" y="160"/>
                </a:cubicBezTo>
                <a:cubicBezTo>
                  <a:pt x="124" y="160"/>
                  <a:pt x="128" y="159"/>
                  <a:pt x="131" y="156"/>
                </a:cubicBezTo>
                <a:cubicBezTo>
                  <a:pt x="135" y="154"/>
                  <a:pt x="137" y="150"/>
                  <a:pt x="137" y="145"/>
                </a:cubicBezTo>
                <a:cubicBezTo>
                  <a:pt x="137" y="144"/>
                  <a:pt x="136" y="142"/>
                  <a:pt x="136" y="140"/>
                </a:cubicBezTo>
                <a:cubicBezTo>
                  <a:pt x="135" y="139"/>
                  <a:pt x="134" y="138"/>
                  <a:pt x="133" y="137"/>
                </a:cubicBezTo>
                <a:cubicBezTo>
                  <a:pt x="132" y="136"/>
                  <a:pt x="130" y="135"/>
                  <a:pt x="127" y="133"/>
                </a:cubicBezTo>
                <a:cubicBezTo>
                  <a:pt x="125" y="132"/>
                  <a:pt x="123" y="131"/>
                  <a:pt x="122" y="130"/>
                </a:cubicBezTo>
                <a:cubicBezTo>
                  <a:pt x="120" y="130"/>
                  <a:pt x="118" y="129"/>
                  <a:pt x="115" y="128"/>
                </a:cubicBezTo>
                <a:cubicBezTo>
                  <a:pt x="112" y="127"/>
                  <a:pt x="110" y="126"/>
                  <a:pt x="109" y="125"/>
                </a:cubicBezTo>
                <a:cubicBezTo>
                  <a:pt x="108" y="125"/>
                  <a:pt x="106" y="124"/>
                  <a:pt x="104" y="123"/>
                </a:cubicBezTo>
                <a:cubicBezTo>
                  <a:pt x="101" y="122"/>
                  <a:pt x="100" y="121"/>
                  <a:pt x="98" y="120"/>
                </a:cubicBezTo>
                <a:cubicBezTo>
                  <a:pt x="97" y="119"/>
                  <a:pt x="95" y="118"/>
                  <a:pt x="93" y="117"/>
                </a:cubicBezTo>
                <a:cubicBezTo>
                  <a:pt x="91" y="116"/>
                  <a:pt x="90" y="114"/>
                  <a:pt x="89" y="113"/>
                </a:cubicBezTo>
                <a:cubicBezTo>
                  <a:pt x="87" y="112"/>
                  <a:pt x="86" y="110"/>
                  <a:pt x="85" y="109"/>
                </a:cubicBezTo>
                <a:cubicBezTo>
                  <a:pt x="83" y="107"/>
                  <a:pt x="82" y="105"/>
                  <a:pt x="82" y="103"/>
                </a:cubicBezTo>
                <a:cubicBezTo>
                  <a:pt x="81" y="102"/>
                  <a:pt x="80" y="100"/>
                  <a:pt x="80" y="97"/>
                </a:cubicBezTo>
                <a:cubicBezTo>
                  <a:pt x="79" y="95"/>
                  <a:pt x="79" y="93"/>
                  <a:pt x="79" y="90"/>
                </a:cubicBezTo>
                <a:cubicBezTo>
                  <a:pt x="79" y="82"/>
                  <a:pt x="82" y="75"/>
                  <a:pt x="88" y="69"/>
                </a:cubicBezTo>
                <a:cubicBezTo>
                  <a:pt x="93" y="62"/>
                  <a:pt x="101" y="58"/>
                  <a:pt x="110" y="57"/>
                </a:cubicBezTo>
                <a:cubicBezTo>
                  <a:pt x="110" y="40"/>
                  <a:pt x="110" y="40"/>
                  <a:pt x="110" y="40"/>
                </a:cubicBezTo>
                <a:cubicBezTo>
                  <a:pt x="110" y="40"/>
                  <a:pt x="110" y="39"/>
                  <a:pt x="111" y="38"/>
                </a:cubicBezTo>
                <a:cubicBezTo>
                  <a:pt x="111" y="38"/>
                  <a:pt x="112" y="37"/>
                  <a:pt x="113" y="37"/>
                </a:cubicBezTo>
                <a:cubicBezTo>
                  <a:pt x="125" y="37"/>
                  <a:pt x="125" y="37"/>
                  <a:pt x="125" y="37"/>
                </a:cubicBezTo>
                <a:cubicBezTo>
                  <a:pt x="126" y="37"/>
                  <a:pt x="126" y="38"/>
                  <a:pt x="127" y="38"/>
                </a:cubicBezTo>
                <a:cubicBezTo>
                  <a:pt x="127" y="39"/>
                  <a:pt x="128" y="39"/>
                  <a:pt x="128" y="40"/>
                </a:cubicBezTo>
                <a:cubicBezTo>
                  <a:pt x="128" y="56"/>
                  <a:pt x="128" y="56"/>
                  <a:pt x="128" y="56"/>
                </a:cubicBezTo>
                <a:cubicBezTo>
                  <a:pt x="131" y="57"/>
                  <a:pt x="134" y="57"/>
                  <a:pt x="137" y="58"/>
                </a:cubicBezTo>
                <a:cubicBezTo>
                  <a:pt x="140" y="59"/>
                  <a:pt x="143" y="60"/>
                  <a:pt x="145" y="61"/>
                </a:cubicBezTo>
                <a:cubicBezTo>
                  <a:pt x="147" y="62"/>
                  <a:pt x="149" y="63"/>
                  <a:pt x="151" y="65"/>
                </a:cubicBezTo>
                <a:cubicBezTo>
                  <a:pt x="152" y="66"/>
                  <a:pt x="153" y="67"/>
                  <a:pt x="154" y="67"/>
                </a:cubicBezTo>
                <a:cubicBezTo>
                  <a:pt x="155" y="68"/>
                  <a:pt x="155" y="68"/>
                  <a:pt x="155" y="69"/>
                </a:cubicBezTo>
                <a:cubicBezTo>
                  <a:pt x="156" y="70"/>
                  <a:pt x="156" y="71"/>
                  <a:pt x="156" y="72"/>
                </a:cubicBezTo>
                <a:cubicBezTo>
                  <a:pt x="149" y="85"/>
                  <a:pt x="149" y="85"/>
                  <a:pt x="149" y="85"/>
                </a:cubicBezTo>
                <a:cubicBezTo>
                  <a:pt x="148" y="86"/>
                  <a:pt x="148" y="86"/>
                  <a:pt x="147" y="87"/>
                </a:cubicBezTo>
                <a:cubicBezTo>
                  <a:pt x="146" y="87"/>
                  <a:pt x="145" y="86"/>
                  <a:pt x="144" y="86"/>
                </a:cubicBezTo>
                <a:cubicBezTo>
                  <a:pt x="144" y="86"/>
                  <a:pt x="144" y="85"/>
                  <a:pt x="143" y="85"/>
                </a:cubicBezTo>
                <a:cubicBezTo>
                  <a:pt x="142" y="84"/>
                  <a:pt x="141" y="83"/>
                  <a:pt x="140" y="82"/>
                </a:cubicBezTo>
                <a:cubicBezTo>
                  <a:pt x="138" y="81"/>
                  <a:pt x="136" y="80"/>
                  <a:pt x="134" y="80"/>
                </a:cubicBezTo>
                <a:cubicBezTo>
                  <a:pt x="133" y="79"/>
                  <a:pt x="130" y="78"/>
                  <a:pt x="128" y="77"/>
                </a:cubicBezTo>
                <a:cubicBezTo>
                  <a:pt x="125" y="77"/>
                  <a:pt x="123" y="76"/>
                  <a:pt x="120" y="76"/>
                </a:cubicBezTo>
                <a:cubicBezTo>
                  <a:pt x="115" y="76"/>
                  <a:pt x="110" y="77"/>
                  <a:pt x="107" y="80"/>
                </a:cubicBezTo>
                <a:cubicBezTo>
                  <a:pt x="103" y="83"/>
                  <a:pt x="101" y="86"/>
                  <a:pt x="101" y="90"/>
                </a:cubicBezTo>
                <a:cubicBezTo>
                  <a:pt x="101" y="92"/>
                  <a:pt x="102" y="93"/>
                  <a:pt x="102" y="94"/>
                </a:cubicBezTo>
                <a:cubicBezTo>
                  <a:pt x="103" y="96"/>
                  <a:pt x="103" y="97"/>
                  <a:pt x="105" y="98"/>
                </a:cubicBezTo>
                <a:cubicBezTo>
                  <a:pt x="106" y="99"/>
                  <a:pt x="107" y="100"/>
                  <a:pt x="108" y="101"/>
                </a:cubicBezTo>
                <a:cubicBezTo>
                  <a:pt x="109" y="102"/>
                  <a:pt x="111" y="103"/>
                  <a:pt x="113" y="104"/>
                </a:cubicBezTo>
                <a:cubicBezTo>
                  <a:pt x="115" y="105"/>
                  <a:pt x="117" y="106"/>
                  <a:pt x="118" y="106"/>
                </a:cubicBezTo>
                <a:cubicBezTo>
                  <a:pt x="120" y="107"/>
                  <a:pt x="122" y="108"/>
                  <a:pt x="125" y="109"/>
                </a:cubicBezTo>
                <a:cubicBezTo>
                  <a:pt x="128" y="110"/>
                  <a:pt x="130" y="111"/>
                  <a:pt x="132" y="112"/>
                </a:cubicBezTo>
                <a:cubicBezTo>
                  <a:pt x="133" y="112"/>
                  <a:pt x="136" y="113"/>
                  <a:pt x="138" y="115"/>
                </a:cubicBezTo>
                <a:cubicBezTo>
                  <a:pt x="141" y="116"/>
                  <a:pt x="143" y="117"/>
                  <a:pt x="145" y="119"/>
                </a:cubicBezTo>
                <a:cubicBezTo>
                  <a:pt x="147" y="120"/>
                  <a:pt x="149" y="121"/>
                  <a:pt x="151" y="123"/>
                </a:cubicBezTo>
                <a:cubicBezTo>
                  <a:pt x="153" y="125"/>
                  <a:pt x="154" y="127"/>
                  <a:pt x="155" y="129"/>
                </a:cubicBezTo>
                <a:cubicBezTo>
                  <a:pt x="156" y="131"/>
                  <a:pt x="157" y="133"/>
                  <a:pt x="158" y="136"/>
                </a:cubicBezTo>
                <a:cubicBezTo>
                  <a:pt x="159" y="138"/>
                  <a:pt x="159" y="141"/>
                  <a:pt x="159" y="144"/>
                </a:cubicBezTo>
                <a:cubicBezTo>
                  <a:pt x="159" y="153"/>
                  <a:pt x="156" y="161"/>
                  <a:pt x="150" y="168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2135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sp>
        <p:nvSpPr>
          <p:cNvPr id="26" name="Freeform: Shape 54"/>
          <p:cNvSpPr/>
          <p:nvPr/>
        </p:nvSpPr>
        <p:spPr bwMode="auto">
          <a:xfrm>
            <a:off x="1240003" y="1632565"/>
            <a:ext cx="493192" cy="493192"/>
          </a:xfrm>
          <a:custGeom>
            <a:avLst/>
            <a:gdLst>
              <a:gd name="T0" fmla="*/ 182 w 236"/>
              <a:gd name="T1" fmla="*/ 109 h 236"/>
              <a:gd name="T2" fmla="*/ 157 w 236"/>
              <a:gd name="T3" fmla="*/ 103 h 236"/>
              <a:gd name="T4" fmla="*/ 134 w 236"/>
              <a:gd name="T5" fmla="*/ 102 h 236"/>
              <a:gd name="T6" fmla="*/ 120 w 236"/>
              <a:gd name="T7" fmla="*/ 114 h 236"/>
              <a:gd name="T8" fmla="*/ 118 w 236"/>
              <a:gd name="T9" fmla="*/ 129 h 236"/>
              <a:gd name="T10" fmla="*/ 122 w 236"/>
              <a:gd name="T11" fmla="*/ 141 h 236"/>
              <a:gd name="T12" fmla="*/ 135 w 236"/>
              <a:gd name="T13" fmla="*/ 156 h 236"/>
              <a:gd name="T14" fmla="*/ 139 w 236"/>
              <a:gd name="T15" fmla="*/ 185 h 236"/>
              <a:gd name="T16" fmla="*/ 152 w 236"/>
              <a:gd name="T17" fmla="*/ 198 h 236"/>
              <a:gd name="T18" fmla="*/ 169 w 236"/>
              <a:gd name="T19" fmla="*/ 180 h 236"/>
              <a:gd name="T20" fmla="*/ 187 w 236"/>
              <a:gd name="T21" fmla="*/ 150 h 236"/>
              <a:gd name="T22" fmla="*/ 200 w 236"/>
              <a:gd name="T23" fmla="*/ 122 h 236"/>
              <a:gd name="T24" fmla="*/ 182 w 236"/>
              <a:gd name="T25" fmla="*/ 109 h 236"/>
              <a:gd name="T26" fmla="*/ 118 w 236"/>
              <a:gd name="T27" fmla="*/ 0 h 236"/>
              <a:gd name="T28" fmla="*/ 0 w 236"/>
              <a:gd name="T29" fmla="*/ 118 h 236"/>
              <a:gd name="T30" fmla="*/ 118 w 236"/>
              <a:gd name="T31" fmla="*/ 236 h 236"/>
              <a:gd name="T32" fmla="*/ 236 w 236"/>
              <a:gd name="T33" fmla="*/ 118 h 236"/>
              <a:gd name="T34" fmla="*/ 118 w 236"/>
              <a:gd name="T35" fmla="*/ 0 h 236"/>
              <a:gd name="T36" fmla="*/ 126 w 236"/>
              <a:gd name="T37" fmla="*/ 212 h 236"/>
              <a:gd name="T38" fmla="*/ 128 w 236"/>
              <a:gd name="T39" fmla="*/ 208 h 236"/>
              <a:gd name="T40" fmla="*/ 125 w 236"/>
              <a:gd name="T41" fmla="*/ 186 h 236"/>
              <a:gd name="T42" fmla="*/ 105 w 236"/>
              <a:gd name="T43" fmla="*/ 186 h 236"/>
              <a:gd name="T44" fmla="*/ 98 w 236"/>
              <a:gd name="T45" fmla="*/ 207 h 236"/>
              <a:gd name="T46" fmla="*/ 102 w 236"/>
              <a:gd name="T47" fmla="*/ 211 h 236"/>
              <a:gd name="T48" fmla="*/ 34 w 236"/>
              <a:gd name="T49" fmla="*/ 161 h 236"/>
              <a:gd name="T50" fmla="*/ 44 w 236"/>
              <a:gd name="T51" fmla="*/ 157 h 236"/>
              <a:gd name="T52" fmla="*/ 44 w 236"/>
              <a:gd name="T53" fmla="*/ 157 h 236"/>
              <a:gd name="T54" fmla="*/ 81 w 236"/>
              <a:gd name="T55" fmla="*/ 142 h 236"/>
              <a:gd name="T56" fmla="*/ 81 w 236"/>
              <a:gd name="T57" fmla="*/ 118 h 236"/>
              <a:gd name="T58" fmla="*/ 55 w 236"/>
              <a:gd name="T59" fmla="*/ 94 h 236"/>
              <a:gd name="T60" fmla="*/ 28 w 236"/>
              <a:gd name="T61" fmla="*/ 90 h 236"/>
              <a:gd name="T62" fmla="*/ 84 w 236"/>
              <a:gd name="T63" fmla="*/ 30 h 236"/>
              <a:gd name="T64" fmla="*/ 84 w 236"/>
              <a:gd name="T65" fmla="*/ 31 h 236"/>
              <a:gd name="T66" fmla="*/ 102 w 236"/>
              <a:gd name="T67" fmla="*/ 56 h 236"/>
              <a:gd name="T68" fmla="*/ 120 w 236"/>
              <a:gd name="T69" fmla="*/ 79 h 236"/>
              <a:gd name="T70" fmla="*/ 131 w 236"/>
              <a:gd name="T71" fmla="*/ 97 h 236"/>
              <a:gd name="T72" fmla="*/ 146 w 236"/>
              <a:gd name="T73" fmla="*/ 88 h 236"/>
              <a:gd name="T74" fmla="*/ 177 w 236"/>
              <a:gd name="T75" fmla="*/ 66 h 236"/>
              <a:gd name="T76" fmla="*/ 190 w 236"/>
              <a:gd name="T77" fmla="*/ 57 h 236"/>
              <a:gd name="T78" fmla="*/ 212 w 236"/>
              <a:gd name="T79" fmla="*/ 118 h 236"/>
              <a:gd name="T80" fmla="*/ 126 w 236"/>
              <a:gd name="T81" fmla="*/ 212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36" h="236">
                <a:moveTo>
                  <a:pt x="182" y="109"/>
                </a:moveTo>
                <a:cubicBezTo>
                  <a:pt x="172" y="107"/>
                  <a:pt x="161" y="105"/>
                  <a:pt x="157" y="103"/>
                </a:cubicBezTo>
                <a:cubicBezTo>
                  <a:pt x="153" y="102"/>
                  <a:pt x="143" y="101"/>
                  <a:pt x="134" y="102"/>
                </a:cubicBezTo>
                <a:cubicBezTo>
                  <a:pt x="125" y="103"/>
                  <a:pt x="119" y="109"/>
                  <a:pt x="120" y="114"/>
                </a:cubicBezTo>
                <a:cubicBezTo>
                  <a:pt x="121" y="119"/>
                  <a:pt x="120" y="126"/>
                  <a:pt x="118" y="129"/>
                </a:cubicBezTo>
                <a:cubicBezTo>
                  <a:pt x="117" y="132"/>
                  <a:pt x="118" y="138"/>
                  <a:pt x="122" y="141"/>
                </a:cubicBezTo>
                <a:cubicBezTo>
                  <a:pt x="127" y="144"/>
                  <a:pt x="132" y="151"/>
                  <a:pt x="135" y="156"/>
                </a:cubicBezTo>
                <a:cubicBezTo>
                  <a:pt x="138" y="162"/>
                  <a:pt x="140" y="175"/>
                  <a:pt x="139" y="185"/>
                </a:cubicBezTo>
                <a:cubicBezTo>
                  <a:pt x="139" y="195"/>
                  <a:pt x="145" y="201"/>
                  <a:pt x="152" y="198"/>
                </a:cubicBezTo>
                <a:cubicBezTo>
                  <a:pt x="160" y="195"/>
                  <a:pt x="167" y="187"/>
                  <a:pt x="169" y="180"/>
                </a:cubicBezTo>
                <a:cubicBezTo>
                  <a:pt x="171" y="174"/>
                  <a:pt x="179" y="160"/>
                  <a:pt x="187" y="150"/>
                </a:cubicBezTo>
                <a:cubicBezTo>
                  <a:pt x="195" y="140"/>
                  <a:pt x="201" y="127"/>
                  <a:pt x="200" y="122"/>
                </a:cubicBezTo>
                <a:cubicBezTo>
                  <a:pt x="200" y="116"/>
                  <a:pt x="191" y="111"/>
                  <a:pt x="182" y="109"/>
                </a:cubicBezTo>
                <a:close/>
                <a:moveTo>
                  <a:pt x="118" y="0"/>
                </a:moveTo>
                <a:cubicBezTo>
                  <a:pt x="53" y="0"/>
                  <a:pt x="0" y="53"/>
                  <a:pt x="0" y="118"/>
                </a:cubicBezTo>
                <a:cubicBezTo>
                  <a:pt x="0" y="183"/>
                  <a:pt x="53" y="236"/>
                  <a:pt x="118" y="236"/>
                </a:cubicBezTo>
                <a:cubicBezTo>
                  <a:pt x="183" y="236"/>
                  <a:pt x="236" y="183"/>
                  <a:pt x="236" y="118"/>
                </a:cubicBezTo>
                <a:cubicBezTo>
                  <a:pt x="236" y="53"/>
                  <a:pt x="183" y="0"/>
                  <a:pt x="118" y="0"/>
                </a:cubicBezTo>
                <a:close/>
                <a:moveTo>
                  <a:pt x="126" y="212"/>
                </a:moveTo>
                <a:cubicBezTo>
                  <a:pt x="127" y="211"/>
                  <a:pt x="128" y="209"/>
                  <a:pt x="128" y="208"/>
                </a:cubicBezTo>
                <a:cubicBezTo>
                  <a:pt x="130" y="201"/>
                  <a:pt x="128" y="191"/>
                  <a:pt x="125" y="186"/>
                </a:cubicBezTo>
                <a:cubicBezTo>
                  <a:pt x="121" y="181"/>
                  <a:pt x="112" y="181"/>
                  <a:pt x="105" y="186"/>
                </a:cubicBezTo>
                <a:cubicBezTo>
                  <a:pt x="97" y="191"/>
                  <a:pt x="94" y="200"/>
                  <a:pt x="98" y="207"/>
                </a:cubicBezTo>
                <a:cubicBezTo>
                  <a:pt x="99" y="208"/>
                  <a:pt x="100" y="210"/>
                  <a:pt x="102" y="211"/>
                </a:cubicBezTo>
                <a:cubicBezTo>
                  <a:pt x="72" y="206"/>
                  <a:pt x="47" y="187"/>
                  <a:pt x="34" y="161"/>
                </a:cubicBezTo>
                <a:cubicBezTo>
                  <a:pt x="37" y="161"/>
                  <a:pt x="40" y="159"/>
                  <a:pt x="44" y="157"/>
                </a:cubicBezTo>
                <a:cubicBezTo>
                  <a:pt x="44" y="157"/>
                  <a:pt x="44" y="157"/>
                  <a:pt x="44" y="157"/>
                </a:cubicBezTo>
                <a:cubicBezTo>
                  <a:pt x="57" y="148"/>
                  <a:pt x="74" y="141"/>
                  <a:pt x="81" y="142"/>
                </a:cubicBezTo>
                <a:cubicBezTo>
                  <a:pt x="89" y="142"/>
                  <a:pt x="89" y="131"/>
                  <a:pt x="81" y="118"/>
                </a:cubicBezTo>
                <a:cubicBezTo>
                  <a:pt x="74" y="105"/>
                  <a:pt x="62" y="94"/>
                  <a:pt x="55" y="94"/>
                </a:cubicBezTo>
                <a:cubicBezTo>
                  <a:pt x="48" y="94"/>
                  <a:pt x="36" y="92"/>
                  <a:pt x="28" y="90"/>
                </a:cubicBezTo>
                <a:cubicBezTo>
                  <a:pt x="37" y="62"/>
                  <a:pt x="58" y="41"/>
                  <a:pt x="84" y="30"/>
                </a:cubicBezTo>
                <a:cubicBezTo>
                  <a:pt x="84" y="31"/>
                  <a:pt x="84" y="31"/>
                  <a:pt x="84" y="31"/>
                </a:cubicBezTo>
                <a:cubicBezTo>
                  <a:pt x="86" y="39"/>
                  <a:pt x="95" y="50"/>
                  <a:pt x="102" y="56"/>
                </a:cubicBezTo>
                <a:cubicBezTo>
                  <a:pt x="110" y="62"/>
                  <a:pt x="118" y="72"/>
                  <a:pt x="120" y="79"/>
                </a:cubicBezTo>
                <a:cubicBezTo>
                  <a:pt x="122" y="85"/>
                  <a:pt x="127" y="93"/>
                  <a:pt x="131" y="97"/>
                </a:cubicBezTo>
                <a:cubicBezTo>
                  <a:pt x="136" y="100"/>
                  <a:pt x="142" y="96"/>
                  <a:pt x="146" y="88"/>
                </a:cubicBezTo>
                <a:cubicBezTo>
                  <a:pt x="150" y="80"/>
                  <a:pt x="164" y="70"/>
                  <a:pt x="177" y="66"/>
                </a:cubicBezTo>
                <a:cubicBezTo>
                  <a:pt x="183" y="64"/>
                  <a:pt x="187" y="61"/>
                  <a:pt x="190" y="57"/>
                </a:cubicBezTo>
                <a:cubicBezTo>
                  <a:pt x="204" y="74"/>
                  <a:pt x="212" y="95"/>
                  <a:pt x="212" y="118"/>
                </a:cubicBezTo>
                <a:cubicBezTo>
                  <a:pt x="212" y="168"/>
                  <a:pt x="174" y="208"/>
                  <a:pt x="126" y="2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 sz="2135" dirty="0">
              <a:solidFill>
                <a:schemeClr val="tx1">
                  <a:lumMod val="85000"/>
                  <a:lumOff val="15000"/>
                </a:schemeClr>
              </a:solidFill>
              <a:latin typeface="杨任东竹石体-Heavy" panose="02000000000000000000" pitchFamily="2" charset="-122"/>
              <a:ea typeface="杨任东竹石体-Heavy" panose="02000000000000000000" pitchFamily="2" charset="-122"/>
              <a:sym typeface="FZHei-B01S" panose="02010601030101010101" pitchFamily="2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879991" y="3706723"/>
            <a:ext cx="10432020" cy="2393548"/>
            <a:chOff x="659993" y="2616759"/>
            <a:chExt cx="7824015" cy="1795161"/>
          </a:xfrm>
        </p:grpSpPr>
        <p:sp>
          <p:nvSpPr>
            <p:cNvPr id="6" name="Rectangle: Rounded Corners 14"/>
            <p:cNvSpPr/>
            <p:nvPr/>
          </p:nvSpPr>
          <p:spPr>
            <a:xfrm>
              <a:off x="659994" y="2833876"/>
              <a:ext cx="7824014" cy="15634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Rectangle: Rounded Corners 15"/>
            <p:cNvSpPr/>
            <p:nvPr/>
          </p:nvSpPr>
          <p:spPr>
            <a:xfrm>
              <a:off x="659993" y="2833876"/>
              <a:ext cx="6735252" cy="15634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8" name="TextBox 16"/>
            <p:cNvSpPr txBox="1"/>
            <p:nvPr/>
          </p:nvSpPr>
          <p:spPr bwMode="auto">
            <a:xfrm>
              <a:off x="790937" y="2616759"/>
              <a:ext cx="2665560" cy="21711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8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输入标题</a:t>
              </a:r>
            </a:p>
          </p:txBody>
        </p:sp>
        <p:sp>
          <p:nvSpPr>
            <p:cNvPr id="9" name="TextBox 17"/>
            <p:cNvSpPr txBox="1"/>
            <p:nvPr/>
          </p:nvSpPr>
          <p:spPr bwMode="auto">
            <a:xfrm>
              <a:off x="7465782" y="2836263"/>
              <a:ext cx="170720" cy="15658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77500" lnSpcReduction="2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213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80</a:t>
              </a:r>
            </a:p>
          </p:txBody>
        </p:sp>
        <p:sp>
          <p:nvSpPr>
            <p:cNvPr id="10" name="Rectangle: Rounded Corners 19"/>
            <p:cNvSpPr/>
            <p:nvPr/>
          </p:nvSpPr>
          <p:spPr>
            <a:xfrm>
              <a:off x="659994" y="3307552"/>
              <a:ext cx="7824013" cy="1563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1" name="Rectangle: Rounded Corners 20"/>
            <p:cNvSpPr/>
            <p:nvPr/>
          </p:nvSpPr>
          <p:spPr>
            <a:xfrm>
              <a:off x="659994" y="3307552"/>
              <a:ext cx="4175307" cy="15634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2" name="TextBox 22"/>
            <p:cNvSpPr txBox="1"/>
            <p:nvPr/>
          </p:nvSpPr>
          <p:spPr bwMode="auto">
            <a:xfrm>
              <a:off x="4922495" y="3309064"/>
              <a:ext cx="170720" cy="15658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77500" lnSpcReduction="2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213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55</a:t>
              </a:r>
            </a:p>
          </p:txBody>
        </p:sp>
        <p:sp>
          <p:nvSpPr>
            <p:cNvPr id="13" name="Rectangle: Rounded Corners 24"/>
            <p:cNvSpPr/>
            <p:nvPr/>
          </p:nvSpPr>
          <p:spPr>
            <a:xfrm>
              <a:off x="659994" y="3781449"/>
              <a:ext cx="7824013" cy="15634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4" name="Rectangle: Rounded Corners 25"/>
            <p:cNvSpPr/>
            <p:nvPr/>
          </p:nvSpPr>
          <p:spPr>
            <a:xfrm>
              <a:off x="659994" y="3781449"/>
              <a:ext cx="4650644" cy="15634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5" name="TextBox 27"/>
            <p:cNvSpPr txBox="1"/>
            <p:nvPr/>
          </p:nvSpPr>
          <p:spPr bwMode="auto">
            <a:xfrm>
              <a:off x="5366840" y="3782086"/>
              <a:ext cx="170720" cy="15658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77500" lnSpcReduction="2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213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60</a:t>
              </a:r>
            </a:p>
          </p:txBody>
        </p:sp>
        <p:sp>
          <p:nvSpPr>
            <p:cNvPr id="16" name="Rectangle: Rounded Corners 29"/>
            <p:cNvSpPr/>
            <p:nvPr/>
          </p:nvSpPr>
          <p:spPr>
            <a:xfrm>
              <a:off x="659994" y="4255573"/>
              <a:ext cx="7824013" cy="156347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7" name="Rectangle: Rounded Corners 30"/>
            <p:cNvSpPr/>
            <p:nvPr/>
          </p:nvSpPr>
          <p:spPr>
            <a:xfrm>
              <a:off x="659994" y="4255573"/>
              <a:ext cx="2803450" cy="15634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18" name="TextBox 32"/>
            <p:cNvSpPr txBox="1"/>
            <p:nvPr/>
          </p:nvSpPr>
          <p:spPr bwMode="auto">
            <a:xfrm>
              <a:off x="3542690" y="4255333"/>
              <a:ext cx="170720" cy="15658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77500" lnSpcReduction="2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213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37</a:t>
              </a:r>
            </a:p>
          </p:txBody>
        </p:sp>
        <p:sp>
          <p:nvSpPr>
            <p:cNvPr id="27" name="TextBox 58"/>
            <p:cNvSpPr txBox="1"/>
            <p:nvPr/>
          </p:nvSpPr>
          <p:spPr bwMode="auto">
            <a:xfrm>
              <a:off x="790937" y="3090436"/>
              <a:ext cx="2665560" cy="21711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8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输入标题</a:t>
              </a:r>
            </a:p>
          </p:txBody>
        </p:sp>
        <p:sp>
          <p:nvSpPr>
            <p:cNvPr id="28" name="TextBox 59"/>
            <p:cNvSpPr txBox="1"/>
            <p:nvPr/>
          </p:nvSpPr>
          <p:spPr bwMode="auto">
            <a:xfrm>
              <a:off x="790937" y="3564332"/>
              <a:ext cx="2665560" cy="21711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8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输入标题</a:t>
              </a:r>
            </a:p>
          </p:txBody>
        </p:sp>
        <p:sp>
          <p:nvSpPr>
            <p:cNvPr id="29" name="TextBox 60"/>
            <p:cNvSpPr txBox="1"/>
            <p:nvPr/>
          </p:nvSpPr>
          <p:spPr bwMode="auto">
            <a:xfrm>
              <a:off x="797884" y="4038456"/>
              <a:ext cx="2665560" cy="21711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86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输入标题</a:t>
              </a:r>
            </a:p>
          </p:txBody>
        </p:sp>
      </p:grpSp>
      <p:grpSp>
        <p:nvGrpSpPr>
          <p:cNvPr id="30" name="Group 4"/>
          <p:cNvGrpSpPr/>
          <p:nvPr/>
        </p:nvGrpSpPr>
        <p:grpSpPr>
          <a:xfrm>
            <a:off x="7325055" y="1587562"/>
            <a:ext cx="4082232" cy="583197"/>
            <a:chOff x="7325054" y="1523738"/>
            <a:chExt cx="4082232" cy="583197"/>
          </a:xfrm>
        </p:grpSpPr>
        <p:sp>
          <p:nvSpPr>
            <p:cNvPr id="34" name="TextBox 9"/>
            <p:cNvSpPr txBox="1"/>
            <p:nvPr/>
          </p:nvSpPr>
          <p:spPr bwMode="auto">
            <a:xfrm>
              <a:off x="7325054" y="1523738"/>
              <a:ext cx="1433085" cy="25859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Autofit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输入标题</a:t>
              </a:r>
            </a:p>
          </p:txBody>
        </p:sp>
        <p:sp>
          <p:nvSpPr>
            <p:cNvPr id="35" name="TextBox 33"/>
            <p:cNvSpPr txBox="1"/>
            <p:nvPr/>
          </p:nvSpPr>
          <p:spPr bwMode="auto">
            <a:xfrm>
              <a:off x="7325054" y="1782335"/>
              <a:ext cx="4082232" cy="324600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58pic.com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31" name="Group 5"/>
          <p:cNvGrpSpPr/>
          <p:nvPr/>
        </p:nvGrpSpPr>
        <p:grpSpPr>
          <a:xfrm>
            <a:off x="7325055" y="2554442"/>
            <a:ext cx="4082232" cy="583197"/>
            <a:chOff x="7325054" y="2496601"/>
            <a:chExt cx="4082232" cy="583197"/>
          </a:xfrm>
        </p:grpSpPr>
        <p:sp>
          <p:nvSpPr>
            <p:cNvPr id="32" name="TextBox 12"/>
            <p:cNvSpPr txBox="1"/>
            <p:nvPr/>
          </p:nvSpPr>
          <p:spPr bwMode="auto">
            <a:xfrm>
              <a:off x="7325054" y="2496601"/>
              <a:ext cx="1433085" cy="258597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Autofit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输入标题</a:t>
              </a:r>
            </a:p>
          </p:txBody>
        </p:sp>
        <p:sp>
          <p:nvSpPr>
            <p:cNvPr id="33" name="TextBox 35"/>
            <p:cNvSpPr txBox="1"/>
            <p:nvPr/>
          </p:nvSpPr>
          <p:spPr bwMode="auto">
            <a:xfrm>
              <a:off x="7325054" y="2755198"/>
              <a:ext cx="4082232" cy="324600"/>
            </a:xfrm>
            <a:prstGeom prst="rect">
              <a:avLst/>
            </a:prstGeom>
          </p:spPr>
          <p:txBody>
            <a:bodyPr wrap="square" lIns="0" tIns="0" rIns="0" bIns="0" anchor="ctr" anchorCtr="0">
              <a:norm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双击输入替换内容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sym typeface="FZHei-B01S" panose="02010601030101010101" pitchFamily="2" charset="-122"/>
                </a:rPr>
                <a:t>58pic.com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杨任东竹石体-Heavy" panose="02000000000000000000" pitchFamily="2" charset="-122"/>
                <a:ea typeface="杨任东竹石体-Heavy" panose="02000000000000000000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90E616EA-8A42-4CE0-819E-8390F7365AD2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88D79399-C82A-4FF6-A758-C36A9BE4D4EF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20" grpId="0" bldLvl="0" animBg="1"/>
      <p:bldP spid="21" grpId="0" bldLvl="0" animBg="1"/>
      <p:bldP spid="22" grpId="0" bldLvl="0" animBg="1"/>
      <p:bldP spid="23" grpId="0" bldLvl="0" animBg="1"/>
      <p:bldP spid="24" grpId="0" bldLvl="0" animBg="1"/>
      <p:bldP spid="25" grpId="0" bldLvl="0" animBg="1"/>
      <p:bldP spid="26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3450c93-8cf7-46b1-8556-845a3a625b1d"/>
          <p:cNvGrpSpPr>
            <a:grpSpLocks noChangeAspect="1"/>
          </p:cNvGrpSpPr>
          <p:nvPr/>
        </p:nvGrpSpPr>
        <p:grpSpPr>
          <a:xfrm>
            <a:off x="719669" y="1123953"/>
            <a:ext cx="10753196" cy="5134821"/>
            <a:chOff x="719667" y="1123952"/>
            <a:chExt cx="10753197" cy="5134822"/>
          </a:xfrm>
        </p:grpSpPr>
        <p:grpSp>
          <p:nvGrpSpPr>
            <p:cNvPr id="4" name="Group 5"/>
            <p:cNvGrpSpPr/>
            <p:nvPr/>
          </p:nvGrpSpPr>
          <p:grpSpPr>
            <a:xfrm>
              <a:off x="719667" y="1123952"/>
              <a:ext cx="10753196" cy="4099609"/>
              <a:chOff x="719666" y="1060632"/>
              <a:chExt cx="10753196" cy="4099609"/>
            </a:xfrm>
          </p:grpSpPr>
          <p:sp>
            <p:nvSpPr>
              <p:cNvPr id="8" name="Rectangle 49"/>
              <p:cNvSpPr/>
              <p:nvPr/>
            </p:nvSpPr>
            <p:spPr bwMode="auto">
              <a:xfrm>
                <a:off x="5764630" y="1060632"/>
                <a:ext cx="191956" cy="1923076"/>
              </a:xfrm>
              <a:prstGeom prst="rect">
                <a:avLst/>
              </a:prstGeom>
              <a:solidFill>
                <a:schemeClr val="accent5"/>
              </a:solidFill>
              <a:ln w="3175">
                <a:noFill/>
              </a:ln>
            </p:spPr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9" name="Rectangle 50"/>
              <p:cNvSpPr/>
              <p:nvPr/>
            </p:nvSpPr>
            <p:spPr bwMode="auto">
              <a:xfrm>
                <a:off x="5308778" y="1060633"/>
                <a:ext cx="188655" cy="1923075"/>
              </a:xfrm>
              <a:prstGeom prst="rect">
                <a:avLst/>
              </a:prstGeom>
              <a:solidFill>
                <a:schemeClr val="accent4"/>
              </a:solidFill>
              <a:ln w="6350" cap="rnd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0" name="Rectangle 51"/>
              <p:cNvSpPr/>
              <p:nvPr/>
            </p:nvSpPr>
            <p:spPr bwMode="auto">
              <a:xfrm>
                <a:off x="4851801" y="1060633"/>
                <a:ext cx="193543" cy="1923075"/>
              </a:xfrm>
              <a:prstGeom prst="rect">
                <a:avLst/>
              </a:prstGeom>
              <a:solidFill>
                <a:schemeClr val="accent3"/>
              </a:solidFill>
              <a:ln w="3175">
                <a:noFill/>
              </a:ln>
            </p:spPr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1" name="Rectangle 52"/>
              <p:cNvSpPr/>
              <p:nvPr/>
            </p:nvSpPr>
            <p:spPr bwMode="auto">
              <a:xfrm>
                <a:off x="3955470" y="1060632"/>
                <a:ext cx="180839" cy="1923076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</a:ln>
            </p:spPr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2" name="Rectangle 53"/>
              <p:cNvSpPr/>
              <p:nvPr/>
            </p:nvSpPr>
            <p:spPr bwMode="auto">
              <a:xfrm>
                <a:off x="4396924" y="1060633"/>
                <a:ext cx="196331" cy="1923075"/>
              </a:xfrm>
              <a:prstGeom prst="rect">
                <a:avLst/>
              </a:prstGeom>
              <a:solidFill>
                <a:schemeClr val="accent2"/>
              </a:solidFill>
              <a:ln w="6350" cap="rnd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3" name="Rectangle 54"/>
              <p:cNvSpPr/>
              <p:nvPr/>
            </p:nvSpPr>
            <p:spPr bwMode="auto">
              <a:xfrm>
                <a:off x="6219226" y="1060633"/>
                <a:ext cx="186158" cy="1923075"/>
              </a:xfrm>
              <a:prstGeom prst="rect">
                <a:avLst/>
              </a:prstGeom>
              <a:solidFill>
                <a:schemeClr val="accent6"/>
              </a:solidFill>
              <a:ln w="6350" cap="rnd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4" name="Rectangle 55"/>
              <p:cNvSpPr/>
              <p:nvPr/>
            </p:nvSpPr>
            <p:spPr bwMode="auto">
              <a:xfrm>
                <a:off x="6672107" y="1060633"/>
                <a:ext cx="193731" cy="1923076"/>
              </a:xfrm>
              <a:prstGeom prst="rect">
                <a:avLst/>
              </a:prstGeom>
              <a:solidFill>
                <a:schemeClr val="accent5"/>
              </a:solidFill>
              <a:ln w="3175">
                <a:noFill/>
              </a:ln>
            </p:spPr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5" name="Rectangle 56"/>
              <p:cNvSpPr/>
              <p:nvPr/>
            </p:nvSpPr>
            <p:spPr bwMode="auto">
              <a:xfrm>
                <a:off x="7127961" y="1060633"/>
                <a:ext cx="193217" cy="1923075"/>
              </a:xfrm>
              <a:prstGeom prst="rect">
                <a:avLst/>
              </a:prstGeom>
              <a:solidFill>
                <a:schemeClr val="accent4"/>
              </a:solidFill>
              <a:ln w="6350" cap="rnd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6" name="Rectangle 57"/>
              <p:cNvSpPr/>
              <p:nvPr/>
            </p:nvSpPr>
            <p:spPr bwMode="auto">
              <a:xfrm>
                <a:off x="8032907" y="1060633"/>
                <a:ext cx="191478" cy="1923075"/>
              </a:xfrm>
              <a:prstGeom prst="rect">
                <a:avLst/>
              </a:prstGeom>
              <a:solidFill>
                <a:schemeClr val="accent2"/>
              </a:solidFill>
              <a:ln w="6350" cap="rnd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7" name="Rectangle 58"/>
              <p:cNvSpPr/>
              <p:nvPr/>
            </p:nvSpPr>
            <p:spPr bwMode="auto">
              <a:xfrm>
                <a:off x="7581331" y="1060633"/>
                <a:ext cx="191936" cy="1923075"/>
              </a:xfrm>
              <a:prstGeom prst="rect">
                <a:avLst/>
              </a:prstGeom>
              <a:solidFill>
                <a:schemeClr val="accent3"/>
              </a:solidFill>
              <a:ln w="3175">
                <a:noFill/>
              </a:ln>
            </p:spPr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grpSp>
            <p:nvGrpSpPr>
              <p:cNvPr id="18" name="Group 59"/>
              <p:cNvGrpSpPr/>
              <p:nvPr/>
            </p:nvGrpSpPr>
            <p:grpSpPr>
              <a:xfrm>
                <a:off x="719666" y="2983708"/>
                <a:ext cx="10733180" cy="678305"/>
                <a:chOff x="3107211" y="2329934"/>
                <a:chExt cx="5076930" cy="676757"/>
              </a:xfrm>
            </p:grpSpPr>
            <p:sp>
              <p:nvSpPr>
                <p:cNvPr id="39" name="Freeform: Shape 60"/>
                <p:cNvSpPr/>
                <p:nvPr/>
              </p:nvSpPr>
              <p:spPr bwMode="auto">
                <a:xfrm>
                  <a:off x="4669536" y="2329934"/>
                  <a:ext cx="699399" cy="676757"/>
                </a:xfrm>
                <a:custGeom>
                  <a:avLst/>
                  <a:gdLst>
                    <a:gd name="T0" fmla="*/ 0 w 117"/>
                    <a:gd name="T1" fmla="*/ 113 h 113"/>
                    <a:gd name="T2" fmla="*/ 0 w 117"/>
                    <a:gd name="T3" fmla="*/ 113 h 113"/>
                    <a:gd name="T4" fmla="*/ 66 w 117"/>
                    <a:gd name="T5" fmla="*/ 113 h 113"/>
                    <a:gd name="T6" fmla="*/ 117 w 117"/>
                    <a:gd name="T7" fmla="*/ 0 h 113"/>
                    <a:gd name="T8" fmla="*/ 102 w 117"/>
                    <a:gd name="T9" fmla="*/ 0 h 113"/>
                    <a:gd name="T10" fmla="*/ 0 w 117"/>
                    <a:gd name="T11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7" h="113">
                      <a:moveTo>
                        <a:pt x="0" y="113"/>
                      </a:moveTo>
                      <a:cubicBezTo>
                        <a:pt x="0" y="113"/>
                        <a:pt x="0" y="113"/>
                        <a:pt x="0" y="113"/>
                      </a:cubicBezTo>
                      <a:cubicBezTo>
                        <a:pt x="66" y="113"/>
                        <a:pt x="66" y="113"/>
                        <a:pt x="66" y="113"/>
                      </a:cubicBezTo>
                      <a:cubicBezTo>
                        <a:pt x="117" y="0"/>
                        <a:pt x="117" y="0"/>
                        <a:pt x="117" y="0"/>
                      </a:cubicBezTo>
                      <a:cubicBezTo>
                        <a:pt x="102" y="0"/>
                        <a:pt x="102" y="0"/>
                        <a:pt x="102" y="0"/>
                      </a:cubicBezTo>
                      <a:lnTo>
                        <a:pt x="0" y="113"/>
                      </a:ln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 w="6350" cap="rnd" cmpd="sng" algn="ctr">
                  <a:noFill/>
                  <a:prstDash val="solid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400" dirty="0"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: Shape 61"/>
                <p:cNvSpPr/>
                <p:nvPr/>
              </p:nvSpPr>
              <p:spPr bwMode="auto">
                <a:xfrm>
                  <a:off x="4146245" y="2329934"/>
                  <a:ext cx="1006329" cy="676757"/>
                </a:xfrm>
                <a:custGeom>
                  <a:avLst/>
                  <a:gdLst>
                    <a:gd name="T0" fmla="*/ 1 w 169"/>
                    <a:gd name="T1" fmla="*/ 112 h 113"/>
                    <a:gd name="T2" fmla="*/ 0 w 169"/>
                    <a:gd name="T3" fmla="*/ 113 h 113"/>
                    <a:gd name="T4" fmla="*/ 67 w 169"/>
                    <a:gd name="T5" fmla="*/ 113 h 113"/>
                    <a:gd name="T6" fmla="*/ 67 w 169"/>
                    <a:gd name="T7" fmla="*/ 113 h 113"/>
                    <a:gd name="T8" fmla="*/ 169 w 169"/>
                    <a:gd name="T9" fmla="*/ 0 h 113"/>
                    <a:gd name="T10" fmla="*/ 154 w 169"/>
                    <a:gd name="T11" fmla="*/ 0 h 113"/>
                    <a:gd name="T12" fmla="*/ 1 w 169"/>
                    <a:gd name="T13" fmla="*/ 11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9" h="113">
                      <a:moveTo>
                        <a:pt x="1" y="112"/>
                      </a:moveTo>
                      <a:cubicBezTo>
                        <a:pt x="1" y="112"/>
                        <a:pt x="1" y="113"/>
                        <a:pt x="0" y="113"/>
                      </a:cubicBezTo>
                      <a:cubicBezTo>
                        <a:pt x="67" y="113"/>
                        <a:pt x="67" y="113"/>
                        <a:pt x="67" y="113"/>
                      </a:cubicBezTo>
                      <a:cubicBezTo>
                        <a:pt x="67" y="113"/>
                        <a:pt x="67" y="113"/>
                        <a:pt x="67" y="113"/>
                      </a:cubicBezTo>
                      <a:cubicBezTo>
                        <a:pt x="169" y="0"/>
                        <a:pt x="169" y="0"/>
                        <a:pt x="169" y="0"/>
                      </a:cubicBezTo>
                      <a:cubicBezTo>
                        <a:pt x="154" y="0"/>
                        <a:pt x="154" y="0"/>
                        <a:pt x="154" y="0"/>
                      </a:cubicBezTo>
                      <a:lnTo>
                        <a:pt x="1" y="112"/>
                      </a:ln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 w="3175">
                  <a:noFill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Freeform: Shape 62"/>
                <p:cNvSpPr/>
                <p:nvPr/>
              </p:nvSpPr>
              <p:spPr bwMode="auto">
                <a:xfrm>
                  <a:off x="3107211" y="2329934"/>
                  <a:ext cx="1617675" cy="676757"/>
                </a:xfrm>
                <a:custGeom>
                  <a:avLst/>
                  <a:gdLst>
                    <a:gd name="T0" fmla="*/ 0 w 271"/>
                    <a:gd name="T1" fmla="*/ 113 h 113"/>
                    <a:gd name="T2" fmla="*/ 66 w 271"/>
                    <a:gd name="T3" fmla="*/ 113 h 113"/>
                    <a:gd name="T4" fmla="*/ 67 w 271"/>
                    <a:gd name="T5" fmla="*/ 113 h 113"/>
                    <a:gd name="T6" fmla="*/ 271 w 271"/>
                    <a:gd name="T7" fmla="*/ 0 h 113"/>
                    <a:gd name="T8" fmla="*/ 256 w 271"/>
                    <a:gd name="T9" fmla="*/ 0 h 113"/>
                    <a:gd name="T10" fmla="*/ 0 w 271"/>
                    <a:gd name="T11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1" h="113">
                      <a:moveTo>
                        <a:pt x="0" y="113"/>
                      </a:moveTo>
                      <a:cubicBezTo>
                        <a:pt x="66" y="113"/>
                        <a:pt x="66" y="113"/>
                        <a:pt x="66" y="113"/>
                      </a:cubicBezTo>
                      <a:cubicBezTo>
                        <a:pt x="66" y="113"/>
                        <a:pt x="66" y="113"/>
                        <a:pt x="67" y="113"/>
                      </a:cubicBezTo>
                      <a:cubicBezTo>
                        <a:pt x="271" y="0"/>
                        <a:pt x="271" y="0"/>
                        <a:pt x="271" y="0"/>
                      </a:cubicBezTo>
                      <a:cubicBezTo>
                        <a:pt x="256" y="0"/>
                        <a:pt x="256" y="0"/>
                        <a:pt x="256" y="0"/>
                      </a:cubicBezTo>
                      <a:lnTo>
                        <a:pt x="0" y="113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3175">
                  <a:noFill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: Shape 63"/>
                <p:cNvSpPr/>
                <p:nvPr/>
              </p:nvSpPr>
              <p:spPr bwMode="auto">
                <a:xfrm>
                  <a:off x="3627985" y="2329934"/>
                  <a:ext cx="1310744" cy="676757"/>
                </a:xfrm>
                <a:custGeom>
                  <a:avLst/>
                  <a:gdLst>
                    <a:gd name="T0" fmla="*/ 1 w 220"/>
                    <a:gd name="T1" fmla="*/ 113 h 113"/>
                    <a:gd name="T2" fmla="*/ 0 w 220"/>
                    <a:gd name="T3" fmla="*/ 113 h 113"/>
                    <a:gd name="T4" fmla="*/ 66 w 220"/>
                    <a:gd name="T5" fmla="*/ 113 h 113"/>
                    <a:gd name="T6" fmla="*/ 67 w 220"/>
                    <a:gd name="T7" fmla="*/ 112 h 113"/>
                    <a:gd name="T8" fmla="*/ 220 w 220"/>
                    <a:gd name="T9" fmla="*/ 0 h 113"/>
                    <a:gd name="T10" fmla="*/ 205 w 220"/>
                    <a:gd name="T11" fmla="*/ 0 h 113"/>
                    <a:gd name="T12" fmla="*/ 1 w 220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0" h="113">
                      <a:moveTo>
                        <a:pt x="1" y="113"/>
                      </a:moveTo>
                      <a:cubicBezTo>
                        <a:pt x="0" y="113"/>
                        <a:pt x="0" y="113"/>
                        <a:pt x="0" y="113"/>
                      </a:cubicBezTo>
                      <a:cubicBezTo>
                        <a:pt x="66" y="113"/>
                        <a:pt x="66" y="113"/>
                        <a:pt x="66" y="113"/>
                      </a:cubicBezTo>
                      <a:cubicBezTo>
                        <a:pt x="67" y="113"/>
                        <a:pt x="67" y="112"/>
                        <a:pt x="67" y="112"/>
                      </a:cubicBezTo>
                      <a:cubicBezTo>
                        <a:pt x="220" y="0"/>
                        <a:pt x="220" y="0"/>
                        <a:pt x="220" y="0"/>
                      </a:cubicBezTo>
                      <a:cubicBezTo>
                        <a:pt x="205" y="0"/>
                        <a:pt x="205" y="0"/>
                        <a:pt x="205" y="0"/>
                      </a:cubicBezTo>
                      <a:lnTo>
                        <a:pt x="1" y="113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 w="6350" cap="rnd" cmpd="sng" algn="ctr">
                  <a:noFill/>
                  <a:prstDash val="solid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400" dirty="0"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Freeform: Shape 64"/>
                <p:cNvSpPr/>
                <p:nvPr/>
              </p:nvSpPr>
              <p:spPr bwMode="auto">
                <a:xfrm>
                  <a:off x="5708571" y="2329934"/>
                  <a:ext cx="392468" cy="676757"/>
                </a:xfrm>
                <a:custGeom>
                  <a:avLst/>
                  <a:gdLst>
                    <a:gd name="T0" fmla="*/ 0 w 156"/>
                    <a:gd name="T1" fmla="*/ 269 h 269"/>
                    <a:gd name="T2" fmla="*/ 156 w 156"/>
                    <a:gd name="T3" fmla="*/ 269 h 269"/>
                    <a:gd name="T4" fmla="*/ 35 w 156"/>
                    <a:gd name="T5" fmla="*/ 0 h 269"/>
                    <a:gd name="T6" fmla="*/ 0 w 156"/>
                    <a:gd name="T7" fmla="*/ 0 h 269"/>
                    <a:gd name="T8" fmla="*/ 0 w 156"/>
                    <a:gd name="T9" fmla="*/ 269 h 2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269">
                      <a:moveTo>
                        <a:pt x="0" y="269"/>
                      </a:moveTo>
                      <a:lnTo>
                        <a:pt x="156" y="269"/>
                      </a:lnTo>
                      <a:lnTo>
                        <a:pt x="35" y="0"/>
                      </a:lnTo>
                      <a:lnTo>
                        <a:pt x="0" y="0"/>
                      </a:lnTo>
                      <a:lnTo>
                        <a:pt x="0" y="269"/>
                      </a:ln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 w="6350" cap="rnd" cmpd="sng" algn="ctr">
                  <a:noFill/>
                  <a:prstDash val="solid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400" dirty="0"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Freeform: Shape 65"/>
                <p:cNvSpPr/>
                <p:nvPr/>
              </p:nvSpPr>
              <p:spPr bwMode="auto">
                <a:xfrm>
                  <a:off x="5922415" y="2329934"/>
                  <a:ext cx="699399" cy="676757"/>
                </a:xfrm>
                <a:custGeom>
                  <a:avLst/>
                  <a:gdLst>
                    <a:gd name="T0" fmla="*/ 51 w 117"/>
                    <a:gd name="T1" fmla="*/ 113 h 113"/>
                    <a:gd name="T2" fmla="*/ 117 w 117"/>
                    <a:gd name="T3" fmla="*/ 113 h 113"/>
                    <a:gd name="T4" fmla="*/ 117 w 117"/>
                    <a:gd name="T5" fmla="*/ 113 h 113"/>
                    <a:gd name="T6" fmla="*/ 15 w 117"/>
                    <a:gd name="T7" fmla="*/ 0 h 113"/>
                    <a:gd name="T8" fmla="*/ 0 w 117"/>
                    <a:gd name="T9" fmla="*/ 0 h 113"/>
                    <a:gd name="T10" fmla="*/ 51 w 117"/>
                    <a:gd name="T11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7" h="113">
                      <a:moveTo>
                        <a:pt x="51" y="113"/>
                      </a:moveTo>
                      <a:cubicBezTo>
                        <a:pt x="117" y="113"/>
                        <a:pt x="117" y="113"/>
                        <a:pt x="117" y="113"/>
                      </a:cubicBezTo>
                      <a:cubicBezTo>
                        <a:pt x="117" y="113"/>
                        <a:pt x="117" y="113"/>
                        <a:pt x="117" y="113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51" y="113"/>
                      </a:ln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3175">
                  <a:noFill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Freeform: Shape 66"/>
                <p:cNvSpPr/>
                <p:nvPr/>
              </p:nvSpPr>
              <p:spPr bwMode="auto">
                <a:xfrm>
                  <a:off x="6138776" y="2329934"/>
                  <a:ext cx="1006329" cy="676757"/>
                </a:xfrm>
                <a:custGeom>
                  <a:avLst/>
                  <a:gdLst>
                    <a:gd name="T0" fmla="*/ 102 w 169"/>
                    <a:gd name="T1" fmla="*/ 113 h 113"/>
                    <a:gd name="T2" fmla="*/ 102 w 169"/>
                    <a:gd name="T3" fmla="*/ 113 h 113"/>
                    <a:gd name="T4" fmla="*/ 169 w 169"/>
                    <a:gd name="T5" fmla="*/ 113 h 113"/>
                    <a:gd name="T6" fmla="*/ 168 w 169"/>
                    <a:gd name="T7" fmla="*/ 112 h 113"/>
                    <a:gd name="T8" fmla="*/ 15 w 169"/>
                    <a:gd name="T9" fmla="*/ 0 h 113"/>
                    <a:gd name="T10" fmla="*/ 0 w 169"/>
                    <a:gd name="T11" fmla="*/ 0 h 113"/>
                    <a:gd name="T12" fmla="*/ 102 w 169"/>
                    <a:gd name="T13" fmla="*/ 113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69" h="113">
                      <a:moveTo>
                        <a:pt x="102" y="113"/>
                      </a:moveTo>
                      <a:cubicBezTo>
                        <a:pt x="102" y="113"/>
                        <a:pt x="102" y="113"/>
                        <a:pt x="102" y="113"/>
                      </a:cubicBezTo>
                      <a:cubicBezTo>
                        <a:pt x="169" y="113"/>
                        <a:pt x="169" y="113"/>
                        <a:pt x="169" y="113"/>
                      </a:cubicBezTo>
                      <a:cubicBezTo>
                        <a:pt x="168" y="113"/>
                        <a:pt x="168" y="112"/>
                        <a:pt x="168" y="112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102" y="113"/>
                      </a:ln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 w="6350" cap="rnd" cmpd="sng" algn="ctr">
                  <a:noFill/>
                  <a:prstDash val="solid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400" dirty="0"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: Shape 67"/>
                <p:cNvSpPr/>
                <p:nvPr/>
              </p:nvSpPr>
              <p:spPr bwMode="auto">
                <a:xfrm>
                  <a:off x="6566466" y="2329934"/>
                  <a:ext cx="1617675" cy="676757"/>
                </a:xfrm>
                <a:custGeom>
                  <a:avLst/>
                  <a:gdLst>
                    <a:gd name="T0" fmla="*/ 15 w 271"/>
                    <a:gd name="T1" fmla="*/ 0 h 113"/>
                    <a:gd name="T2" fmla="*/ 0 w 271"/>
                    <a:gd name="T3" fmla="*/ 0 h 113"/>
                    <a:gd name="T4" fmla="*/ 204 w 271"/>
                    <a:gd name="T5" fmla="*/ 113 h 113"/>
                    <a:gd name="T6" fmla="*/ 205 w 271"/>
                    <a:gd name="T7" fmla="*/ 113 h 113"/>
                    <a:gd name="T8" fmla="*/ 271 w 271"/>
                    <a:gd name="T9" fmla="*/ 113 h 113"/>
                    <a:gd name="T10" fmla="*/ 15 w 271"/>
                    <a:gd name="T11" fmla="*/ 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71" h="113">
                      <a:moveTo>
                        <a:pt x="15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04" y="113"/>
                        <a:pt x="204" y="113"/>
                        <a:pt x="204" y="113"/>
                      </a:cubicBezTo>
                      <a:cubicBezTo>
                        <a:pt x="205" y="113"/>
                        <a:pt x="205" y="113"/>
                        <a:pt x="205" y="113"/>
                      </a:cubicBezTo>
                      <a:cubicBezTo>
                        <a:pt x="271" y="113"/>
                        <a:pt x="271" y="113"/>
                        <a:pt x="271" y="113"/>
                      </a:cubicBezTo>
                      <a:lnTo>
                        <a:pt x="15" y="0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 w="6350" cap="rnd" cmpd="sng" algn="ctr">
                  <a:noFill/>
                  <a:prstDash val="solid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400" dirty="0"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Freeform: Shape 68"/>
                <p:cNvSpPr/>
                <p:nvPr/>
              </p:nvSpPr>
              <p:spPr bwMode="auto">
                <a:xfrm>
                  <a:off x="6352622" y="2329934"/>
                  <a:ext cx="1310744" cy="676757"/>
                </a:xfrm>
                <a:custGeom>
                  <a:avLst/>
                  <a:gdLst>
                    <a:gd name="T0" fmla="*/ 153 w 220"/>
                    <a:gd name="T1" fmla="*/ 112 h 113"/>
                    <a:gd name="T2" fmla="*/ 154 w 220"/>
                    <a:gd name="T3" fmla="*/ 113 h 113"/>
                    <a:gd name="T4" fmla="*/ 220 w 220"/>
                    <a:gd name="T5" fmla="*/ 113 h 113"/>
                    <a:gd name="T6" fmla="*/ 219 w 220"/>
                    <a:gd name="T7" fmla="*/ 113 h 113"/>
                    <a:gd name="T8" fmla="*/ 15 w 220"/>
                    <a:gd name="T9" fmla="*/ 0 h 113"/>
                    <a:gd name="T10" fmla="*/ 0 w 220"/>
                    <a:gd name="T11" fmla="*/ 0 h 113"/>
                    <a:gd name="T12" fmla="*/ 153 w 220"/>
                    <a:gd name="T13" fmla="*/ 112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20" h="113">
                      <a:moveTo>
                        <a:pt x="153" y="112"/>
                      </a:moveTo>
                      <a:cubicBezTo>
                        <a:pt x="153" y="112"/>
                        <a:pt x="153" y="113"/>
                        <a:pt x="154" y="113"/>
                      </a:cubicBezTo>
                      <a:cubicBezTo>
                        <a:pt x="220" y="113"/>
                        <a:pt x="220" y="113"/>
                        <a:pt x="220" y="113"/>
                      </a:cubicBezTo>
                      <a:cubicBezTo>
                        <a:pt x="220" y="113"/>
                        <a:pt x="220" y="113"/>
                        <a:pt x="219" y="113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153" y="112"/>
                      </a:ln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 w="3175">
                  <a:noFill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Freeform: Shape 69"/>
                <p:cNvSpPr/>
                <p:nvPr/>
              </p:nvSpPr>
              <p:spPr bwMode="auto">
                <a:xfrm>
                  <a:off x="5190312" y="2329934"/>
                  <a:ext cx="394028" cy="676757"/>
                </a:xfrm>
                <a:custGeom>
                  <a:avLst/>
                  <a:gdLst>
                    <a:gd name="T0" fmla="*/ 0 w 156"/>
                    <a:gd name="T1" fmla="*/ 269 h 269"/>
                    <a:gd name="T2" fmla="*/ 156 w 156"/>
                    <a:gd name="T3" fmla="*/ 269 h 269"/>
                    <a:gd name="T4" fmla="*/ 156 w 156"/>
                    <a:gd name="T5" fmla="*/ 0 h 269"/>
                    <a:gd name="T6" fmla="*/ 121 w 156"/>
                    <a:gd name="T7" fmla="*/ 0 h 269"/>
                    <a:gd name="T8" fmla="*/ 0 w 156"/>
                    <a:gd name="T9" fmla="*/ 269 h 2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6" h="269">
                      <a:moveTo>
                        <a:pt x="0" y="269"/>
                      </a:moveTo>
                      <a:lnTo>
                        <a:pt x="156" y="269"/>
                      </a:lnTo>
                      <a:lnTo>
                        <a:pt x="156" y="0"/>
                      </a:lnTo>
                      <a:lnTo>
                        <a:pt x="121" y="0"/>
                      </a:lnTo>
                      <a:lnTo>
                        <a:pt x="0" y="269"/>
                      </a:ln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3175">
                  <a:noFill/>
                </a:ln>
              </p:spPr>
              <p:txBody>
                <a:bodyPr anchor="ctr"/>
                <a:lstStyle/>
                <a:p>
                  <a:pPr algn="ctr"/>
                  <a:endParaRPr sz="2400" dirty="0"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9" name="Rectangle: Single Corner Rounded 70"/>
              <p:cNvSpPr/>
              <p:nvPr/>
            </p:nvSpPr>
            <p:spPr>
              <a:xfrm rot="10800000" flipH="1">
                <a:off x="725267" y="3662010"/>
                <a:ext cx="842118" cy="601721"/>
              </a:xfrm>
              <a:prstGeom prst="round1Rect">
                <a:avLst>
                  <a:gd name="adj" fmla="val 20000"/>
                </a:avLst>
              </a:prstGeom>
              <a:solidFill>
                <a:schemeClr val="accent1"/>
              </a:solidFill>
              <a:ln w="3175">
                <a:noFill/>
              </a:ln>
            </p:spPr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20" name="Rectangle: Single Corner Rounded 71"/>
              <p:cNvSpPr/>
              <p:nvPr/>
            </p:nvSpPr>
            <p:spPr>
              <a:xfrm rot="10800000" flipH="1">
                <a:off x="1843959" y="3660065"/>
                <a:ext cx="814277" cy="1260998"/>
              </a:xfrm>
              <a:prstGeom prst="round1Rect">
                <a:avLst>
                  <a:gd name="adj" fmla="val 20000"/>
                </a:avLst>
              </a:prstGeom>
              <a:solidFill>
                <a:schemeClr val="accent2"/>
              </a:solidFill>
              <a:ln w="6350" cap="rnd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21" name="Rectangle: Single Corner Rounded 72"/>
              <p:cNvSpPr/>
              <p:nvPr/>
            </p:nvSpPr>
            <p:spPr>
              <a:xfrm rot="10800000" flipH="1">
                <a:off x="2921896" y="3662011"/>
                <a:ext cx="839149" cy="690672"/>
              </a:xfrm>
              <a:prstGeom prst="round1Rect">
                <a:avLst>
                  <a:gd name="adj" fmla="val 20000"/>
                </a:avLst>
              </a:prstGeom>
              <a:solidFill>
                <a:schemeClr val="accent3"/>
              </a:solidFill>
              <a:ln w="3175">
                <a:noFill/>
              </a:ln>
            </p:spPr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22" name="Rectangle: Single Corner Rounded 73"/>
              <p:cNvSpPr/>
              <p:nvPr/>
            </p:nvSpPr>
            <p:spPr>
              <a:xfrm rot="10800000" flipH="1">
                <a:off x="4031898" y="3660065"/>
                <a:ext cx="824172" cy="962754"/>
              </a:xfrm>
              <a:prstGeom prst="round1Rect">
                <a:avLst>
                  <a:gd name="adj" fmla="val 20000"/>
                </a:avLst>
              </a:prstGeom>
              <a:solidFill>
                <a:schemeClr val="accent4"/>
              </a:solidFill>
              <a:ln w="6350" cap="rnd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23" name="Rectangle: Single Corner Rounded 74"/>
              <p:cNvSpPr/>
              <p:nvPr/>
            </p:nvSpPr>
            <p:spPr>
              <a:xfrm rot="10800000" flipH="1">
                <a:off x="5124026" y="3660934"/>
                <a:ext cx="829259" cy="782786"/>
              </a:xfrm>
              <a:prstGeom prst="round1Rect">
                <a:avLst>
                  <a:gd name="adj" fmla="val 20000"/>
                </a:avLst>
              </a:prstGeom>
              <a:solidFill>
                <a:schemeClr val="accent5"/>
              </a:solidFill>
              <a:ln w="3175">
                <a:noFill/>
              </a:ln>
            </p:spPr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24" name="Rectangle: Single Corner Rounded 75"/>
              <p:cNvSpPr/>
              <p:nvPr/>
            </p:nvSpPr>
            <p:spPr>
              <a:xfrm rot="10800000" flipH="1">
                <a:off x="6217664" y="3662009"/>
                <a:ext cx="824490" cy="1140655"/>
              </a:xfrm>
              <a:prstGeom prst="round1Rect">
                <a:avLst>
                  <a:gd name="adj" fmla="val 20000"/>
                </a:avLst>
              </a:prstGeom>
              <a:solidFill>
                <a:schemeClr val="accent6"/>
              </a:solidFill>
              <a:ln w="6350" cap="rnd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25" name="Rectangle: Single Corner Rounded 76"/>
              <p:cNvSpPr/>
              <p:nvPr/>
            </p:nvSpPr>
            <p:spPr>
              <a:xfrm rot="10800000" flipH="1">
                <a:off x="7315826" y="3660065"/>
                <a:ext cx="833610" cy="659277"/>
              </a:xfrm>
              <a:prstGeom prst="round1Rect">
                <a:avLst>
                  <a:gd name="adj" fmla="val 20000"/>
                </a:avLst>
              </a:prstGeom>
              <a:solidFill>
                <a:schemeClr val="accent5"/>
              </a:solidFill>
              <a:ln w="3175">
                <a:noFill/>
              </a:ln>
            </p:spPr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26" name="Rectangle: Single Corner Rounded 77"/>
              <p:cNvSpPr/>
              <p:nvPr/>
            </p:nvSpPr>
            <p:spPr>
              <a:xfrm rot="10800000" flipH="1">
                <a:off x="8408477" y="3662010"/>
                <a:ext cx="847356" cy="298245"/>
              </a:xfrm>
              <a:prstGeom prst="round1Rect">
                <a:avLst>
                  <a:gd name="adj" fmla="val 20000"/>
                </a:avLst>
              </a:prstGeom>
              <a:solidFill>
                <a:schemeClr val="accent4"/>
              </a:solidFill>
              <a:ln w="6350" cap="rnd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27" name="Rectangle: Single Corner Rounded 78"/>
              <p:cNvSpPr/>
              <p:nvPr/>
            </p:nvSpPr>
            <p:spPr>
              <a:xfrm rot="10800000" flipH="1">
                <a:off x="9515851" y="3658847"/>
                <a:ext cx="836021" cy="784854"/>
              </a:xfrm>
              <a:prstGeom prst="round1Rect">
                <a:avLst>
                  <a:gd name="adj" fmla="val 20000"/>
                </a:avLst>
              </a:prstGeom>
              <a:solidFill>
                <a:schemeClr val="accent3"/>
              </a:solidFill>
              <a:ln w="3175">
                <a:noFill/>
              </a:ln>
            </p:spPr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28" name="Rectangle: Single Corner Rounded 79"/>
              <p:cNvSpPr/>
              <p:nvPr/>
            </p:nvSpPr>
            <p:spPr>
              <a:xfrm rot="10800000" flipH="1">
                <a:off x="10600591" y="3658847"/>
                <a:ext cx="872271" cy="1501394"/>
              </a:xfrm>
              <a:prstGeom prst="round1Rect">
                <a:avLst>
                  <a:gd name="adj" fmla="val 20000"/>
                </a:avLst>
              </a:prstGeom>
              <a:solidFill>
                <a:schemeClr val="accent2"/>
              </a:solidFill>
              <a:ln w="6350" cap="rnd" cmpd="sng" algn="ctr">
                <a:noFill/>
                <a:prstDash val="soli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 dirty="0"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29" name="Rectangle 80"/>
              <p:cNvSpPr/>
              <p:nvPr/>
            </p:nvSpPr>
            <p:spPr>
              <a:xfrm>
                <a:off x="932886" y="3781955"/>
                <a:ext cx="444544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91440" rIns="0" bIns="91440" anchor="ctr">
                <a:normAutofit fontScale="77500" lnSpcReduction="20000"/>
              </a:bodyPr>
              <a:lstStyle/>
              <a:p>
                <a:pPr algn="ctr"/>
                <a:r>
                  <a:rPr lang="en-US" sz="2400" dirty="0">
                    <a:solidFill>
                      <a:srgbClr val="FFFFFF"/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11%</a:t>
                </a:r>
              </a:p>
            </p:txBody>
          </p:sp>
          <p:sp>
            <p:nvSpPr>
              <p:cNvPr id="30" name="Rectangle 81"/>
              <p:cNvSpPr/>
              <p:nvPr/>
            </p:nvSpPr>
            <p:spPr>
              <a:xfrm>
                <a:off x="2017062" y="4465643"/>
                <a:ext cx="461665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91440" rIns="0" bIns="91440" anchor="ctr">
                <a:normAutofit fontScale="77500" lnSpcReduction="20000"/>
              </a:bodyPr>
              <a:lstStyle/>
              <a:p>
                <a:pPr algn="ctr"/>
                <a:r>
                  <a:rPr lang="en-US" sz="2400" dirty="0">
                    <a:solidFill>
                      <a:srgbClr val="FFFFFF"/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42%</a:t>
                </a:r>
              </a:p>
            </p:txBody>
          </p:sp>
          <p:sp>
            <p:nvSpPr>
              <p:cNvPr id="31" name="Rectangle 83"/>
              <p:cNvSpPr/>
              <p:nvPr/>
            </p:nvSpPr>
            <p:spPr>
              <a:xfrm>
                <a:off x="3127197" y="3857062"/>
                <a:ext cx="461665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91440" rIns="0" bIns="91440" anchor="ctr">
                <a:normAutofit fontScale="77500" lnSpcReduction="20000"/>
              </a:bodyPr>
              <a:lstStyle/>
              <a:p>
                <a:pPr algn="ctr"/>
                <a:r>
                  <a:rPr lang="en-US" sz="2400" dirty="0">
                    <a:solidFill>
                      <a:srgbClr val="FFFFFF"/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26%</a:t>
                </a:r>
              </a:p>
            </p:txBody>
          </p:sp>
          <p:sp>
            <p:nvSpPr>
              <p:cNvPr id="32" name="Rectangle 84"/>
              <p:cNvSpPr/>
              <p:nvPr/>
            </p:nvSpPr>
            <p:spPr>
              <a:xfrm>
                <a:off x="4239086" y="4193494"/>
                <a:ext cx="461665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91440" rIns="0" bIns="91440" anchor="ctr">
                <a:normAutofit fontScale="77500" lnSpcReduction="20000"/>
              </a:bodyPr>
              <a:lstStyle/>
              <a:p>
                <a:pPr algn="ctr"/>
                <a:r>
                  <a:rPr lang="en-US" sz="2400" dirty="0">
                    <a:solidFill>
                      <a:srgbClr val="FFFFFF"/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37%</a:t>
                </a:r>
              </a:p>
            </p:txBody>
          </p:sp>
          <p:sp>
            <p:nvSpPr>
              <p:cNvPr id="33" name="Rectangle 86"/>
              <p:cNvSpPr/>
              <p:nvPr/>
            </p:nvSpPr>
            <p:spPr>
              <a:xfrm>
                <a:off x="5293650" y="3987711"/>
                <a:ext cx="461665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91440" rIns="0" bIns="91440" anchor="ctr">
                <a:normAutofit fontScale="77500" lnSpcReduction="20000"/>
              </a:bodyPr>
              <a:lstStyle/>
              <a:p>
                <a:pPr algn="ctr"/>
                <a:r>
                  <a:rPr lang="en-US" sz="2400" dirty="0">
                    <a:solidFill>
                      <a:srgbClr val="FFFFFF"/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33%</a:t>
                </a:r>
              </a:p>
            </p:txBody>
          </p:sp>
          <p:sp>
            <p:nvSpPr>
              <p:cNvPr id="34" name="Rectangle 87"/>
              <p:cNvSpPr/>
              <p:nvPr/>
            </p:nvSpPr>
            <p:spPr>
              <a:xfrm>
                <a:off x="6398195" y="4350716"/>
                <a:ext cx="461665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91440" rIns="0" bIns="91440" anchor="ctr">
                <a:normAutofit fontScale="77500" lnSpcReduction="20000"/>
              </a:bodyPr>
              <a:lstStyle/>
              <a:p>
                <a:pPr algn="ctr"/>
                <a:r>
                  <a:rPr lang="en-US" sz="2400" dirty="0">
                    <a:solidFill>
                      <a:srgbClr val="FFFFFF"/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39%</a:t>
                </a:r>
              </a:p>
            </p:txBody>
          </p:sp>
          <p:sp>
            <p:nvSpPr>
              <p:cNvPr id="35" name="Rectangle 89"/>
              <p:cNvSpPr/>
              <p:nvPr/>
            </p:nvSpPr>
            <p:spPr>
              <a:xfrm>
                <a:off x="7499525" y="3899864"/>
                <a:ext cx="461665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91440" rIns="0" bIns="91440" anchor="ctr">
                <a:normAutofit fontScale="77500" lnSpcReduction="20000"/>
              </a:bodyPr>
              <a:lstStyle/>
              <a:p>
                <a:pPr algn="ctr"/>
                <a:r>
                  <a:rPr lang="en-US" sz="2400" dirty="0">
                    <a:solidFill>
                      <a:srgbClr val="FFFFFF"/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25%</a:t>
                </a:r>
              </a:p>
            </p:txBody>
          </p:sp>
          <p:sp>
            <p:nvSpPr>
              <p:cNvPr id="36" name="Rectangle 90"/>
              <p:cNvSpPr/>
              <p:nvPr/>
            </p:nvSpPr>
            <p:spPr>
              <a:xfrm>
                <a:off x="8644369" y="3603387"/>
                <a:ext cx="333425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91440" rIns="0" bIns="91440" anchor="ctr">
                <a:normAutofit fontScale="77500" lnSpcReduction="20000"/>
              </a:bodyPr>
              <a:lstStyle/>
              <a:p>
                <a:pPr algn="ctr"/>
                <a:r>
                  <a:rPr lang="en-US" sz="2400" dirty="0">
                    <a:solidFill>
                      <a:srgbClr val="FFFFFF"/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5%</a:t>
                </a:r>
              </a:p>
            </p:txBody>
          </p:sp>
          <p:sp>
            <p:nvSpPr>
              <p:cNvPr id="37" name="Rectangle 91"/>
              <p:cNvSpPr/>
              <p:nvPr/>
            </p:nvSpPr>
            <p:spPr>
              <a:xfrm>
                <a:off x="9707912" y="4049308"/>
                <a:ext cx="461665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91440" rIns="0" bIns="91440" anchor="ctr">
                <a:normAutofit fontScale="77500" lnSpcReduction="20000"/>
              </a:bodyPr>
              <a:lstStyle/>
              <a:p>
                <a:pPr algn="ctr"/>
                <a:r>
                  <a:rPr lang="en-US" sz="2400" dirty="0">
                    <a:solidFill>
                      <a:srgbClr val="FFFFFF"/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34%</a:t>
                </a:r>
              </a:p>
            </p:txBody>
          </p:sp>
          <p:sp>
            <p:nvSpPr>
              <p:cNvPr id="38" name="Rectangle 92"/>
              <p:cNvSpPr/>
              <p:nvPr/>
            </p:nvSpPr>
            <p:spPr>
              <a:xfrm>
                <a:off x="10812931" y="4726760"/>
                <a:ext cx="461665" cy="41549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lIns="0" tIns="91440" rIns="0" bIns="91440" anchor="ctr">
                <a:normAutofit fontScale="77500" lnSpcReduction="20000"/>
              </a:bodyPr>
              <a:lstStyle/>
              <a:p>
                <a:pPr algn="ctr"/>
                <a:r>
                  <a:rPr lang="en-US" sz="2400" dirty="0">
                    <a:solidFill>
                      <a:srgbClr val="FFFFFF"/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63%</a:t>
                </a: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803413" y="5343816"/>
              <a:ext cx="10669451" cy="914958"/>
              <a:chOff x="803412" y="5293235"/>
              <a:chExt cx="10669451" cy="914958"/>
            </a:xfrm>
          </p:grpSpPr>
          <p:sp>
            <p:nvSpPr>
              <p:cNvPr id="6" name="Rectangle 161"/>
              <p:cNvSpPr/>
              <p:nvPr/>
            </p:nvSpPr>
            <p:spPr>
              <a:xfrm>
                <a:off x="803412" y="5946583"/>
                <a:ext cx="10669451" cy="261610"/>
              </a:xfrm>
              <a:prstGeom prst="rect">
                <a:avLst/>
              </a:prstGeom>
            </p:spPr>
            <p:txBody>
              <a:bodyPr wrap="square" lIns="121920" rIns="121920" bIns="60960" anchor="ctr">
                <a:no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58pic.com</a:t>
                </a: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双击输入替换内容</a:t>
                </a:r>
                <a:r>
                  <a:rPr lang="en-US" altLang="zh-CN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58pic.com</a:t>
                </a: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  <a:p>
                <a:pPr algn="ctr">
                  <a:lnSpc>
                    <a:spcPct val="120000"/>
                  </a:lnSpc>
                </a:pP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  <a:p>
                <a:pPr algn="ctr">
                  <a:lnSpc>
                    <a:spcPct val="120000"/>
                  </a:lnSpc>
                </a:pPr>
                <a:endPara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杨任东竹石体-Heavy" panose="02000000000000000000" pitchFamily="2" charset="-122"/>
                  <a:ea typeface="杨任东竹石体-Heavy" panose="020000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7" name="Rectangle 2"/>
              <p:cNvSpPr/>
              <p:nvPr/>
            </p:nvSpPr>
            <p:spPr>
              <a:xfrm>
                <a:off x="5237891" y="5293235"/>
                <a:ext cx="1800493" cy="415498"/>
              </a:xfrm>
              <a:prstGeom prst="rect">
                <a:avLst/>
              </a:prstGeom>
            </p:spPr>
            <p:txBody>
              <a:bodyPr wrap="none">
                <a:noAutofit/>
              </a:bodyPr>
              <a:lstStyle/>
              <a:p>
                <a:pPr lvl="0" algn="ctr"/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杨任东竹石体-Heavy" panose="02000000000000000000" pitchFamily="2" charset="-122"/>
                    <a:ea typeface="杨任东竹石体-Heavy" panose="02000000000000000000" pitchFamily="2" charset="-122"/>
                    <a:cs typeface="+mn-ea"/>
                    <a:sym typeface="+mn-lt"/>
                  </a:rPr>
                  <a:t>输入标题</a:t>
                </a:r>
              </a:p>
            </p:txBody>
          </p:sp>
        </p:grp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id="{97B25223-41AE-4524-BE39-ACCA812CDECA}"/>
              </a:ext>
            </a:extLst>
          </p:cNvPr>
          <p:cNvSpPr txBox="1"/>
          <p:nvPr/>
        </p:nvSpPr>
        <p:spPr>
          <a:xfrm>
            <a:off x="165735" y="267970"/>
            <a:ext cx="3458845" cy="461645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dirty="0">
                <a:latin typeface="杨任东竹石体-Medium" panose="02000000000000000000" pitchFamily="2" charset="-122"/>
                <a:ea typeface="杨任东竹石体-Medium" panose="02000000000000000000" pitchFamily="2" charset="-122"/>
                <a:sym typeface="+mn-ea"/>
              </a:rPr>
              <a:t>数据分析可视化图表</a:t>
            </a:r>
            <a:endParaRPr lang="ko-KR" altLang="en-US" sz="2400" cap="none" dirty="0">
              <a:solidFill>
                <a:schemeClr val="bg2">
                  <a:lumMod val="25000"/>
                </a:schemeClr>
              </a:solidFill>
              <a:latin typeface="杨任东竹石体-Medium" panose="02000000000000000000" pitchFamily="2" charset="-122"/>
              <a:ea typeface="微软雅黑" panose="020B0503020204020204" charset="-122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08826368-750C-4842-A722-57D684D4E3C4}"/>
              </a:ext>
            </a:extLst>
          </p:cNvPr>
          <p:cNvSpPr/>
          <p:nvPr/>
        </p:nvSpPr>
        <p:spPr>
          <a:xfrm>
            <a:off x="165636" y="664476"/>
            <a:ext cx="570430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latin typeface="杨任东竹石体-Medium" panose="02000000000000000000" pitchFamily="2" charset="-122"/>
                <a:ea typeface="杨任东竹石体-Medium" panose="02000000000000000000" pitchFamily="2" charset="-122"/>
              </a:rPr>
              <a:t>Enter text content here Enter text content here</a:t>
            </a:r>
            <a:endParaRPr lang="zh-CN" altLang="en-US" sz="1400" dirty="0">
              <a:latin typeface="杨任东竹石体-Medium" panose="02000000000000000000" pitchFamily="2" charset="-122"/>
              <a:ea typeface="杨任东竹石体-Medium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0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130232401"/>
  <p:tag name="MH_LIBRARY" val="CONTENTS"/>
  <p:tag name="MH_AUTOCOLOR" val="TRUE"/>
  <p:tag name="MH_TYPE" val="CONTENT"/>
  <p:tag name="ID" val="626769"/>
  <p:tag name="MH_ORDER" val="1"/>
  <p:tag name="MH_SECTIONID" val="260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AC0D2B"/>
      </a:accent1>
      <a:accent2>
        <a:srgbClr val="EC1F25"/>
      </a:accent2>
      <a:accent3>
        <a:srgbClr val="FFCB09"/>
      </a:accent3>
      <a:accent4>
        <a:srgbClr val="676767"/>
      </a:accent4>
      <a:accent5>
        <a:srgbClr val="969696"/>
      </a:accent5>
      <a:accent6>
        <a:srgbClr val="B3B3B3"/>
      </a:accent6>
      <a:hlink>
        <a:srgbClr val="4472C4"/>
      </a:hlink>
      <a:folHlink>
        <a:srgbClr val="BFBFBF"/>
      </a:folHlink>
    </a:clrScheme>
    <a:fontScheme name="Office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2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2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AC0D2B"/>
    </a:accent1>
    <a:accent2>
      <a:srgbClr val="EC1F25"/>
    </a:accent2>
    <a:accent3>
      <a:srgbClr val="FFCB09"/>
    </a:accent3>
    <a:accent4>
      <a:srgbClr val="676767"/>
    </a:accent4>
    <a:accent5>
      <a:srgbClr val="969696"/>
    </a:accent5>
    <a:accent6>
      <a:srgbClr val="B3B3B3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1223</Words>
  <Application>Microsoft Office PowerPoint</Application>
  <PresentationFormat>宽屏</PresentationFormat>
  <Paragraphs>355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0" baseType="lpstr">
      <vt:lpstr>杨任东竹石体-Bold</vt:lpstr>
      <vt:lpstr>杨任东竹石体-Heavy</vt:lpstr>
      <vt:lpstr>杨任东竹石体-Medium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04</dc:title>
  <dc:creator>bai</dc:creator>
  <cp:lastModifiedBy>bai</cp:lastModifiedBy>
  <cp:revision>131</cp:revision>
  <dcterms:created xsi:type="dcterms:W3CDTF">2017-08-03T09:01:00Z</dcterms:created>
  <dcterms:modified xsi:type="dcterms:W3CDTF">2019-04-04T08:20:39Z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2052-11.1.0.8412</vt:lpwstr>
  </property>
</Properties>
</file>

<file path=docProps/thumbnail.jpeg>
</file>